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54" r:id="rId4"/>
    <p:sldId id="1045" r:id="rId5"/>
    <p:sldId id="1053" r:id="rId6"/>
    <p:sldId id="1057" r:id="rId7"/>
    <p:sldId id="105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72" autoAdjust="0"/>
    <p:restoredTop sz="78762" autoAdjust="0"/>
  </p:normalViewPr>
  <p:slideViewPr>
    <p:cSldViewPr>
      <p:cViewPr varScale="1">
        <p:scale>
          <a:sx n="172" d="100"/>
          <a:sy n="172" d="100"/>
        </p:scale>
        <p:origin x="-1776" y="-10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14.01.21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1285910"/>
            <a:ext cx="5832648" cy="18517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мой</a:t>
            </a:r>
          </a:p>
          <a:p>
            <a:pPr algn="r">
              <a:lnSpc>
                <a:spcPct val="80000"/>
              </a:lnSpc>
            </a:pPr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родной</a:t>
            </a:r>
            <a:endParaRPr lang="en-US" sz="7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15255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4544" y="692696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</a:t>
            </a:r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родной, </a:t>
            </a:r>
          </a:p>
          <a:p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инее </a:t>
            </a:r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небо,</a:t>
            </a:r>
          </a:p>
          <a:p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мир, </a:t>
            </a:r>
          </a:p>
          <a:p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окой пребудут </a:t>
            </a:r>
          </a:p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</a:t>
            </a:r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15255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836712"/>
            <a:ext cx="9144000" cy="676875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мой Отец, </a:t>
            </a:r>
          </a:p>
          <a:p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 Творец.</a:t>
            </a:r>
          </a:p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стремлюсь </a:t>
            </a:r>
          </a:p>
          <a:p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туда, </a:t>
            </a:r>
            <a:endParaRPr lang="ru-RU" sz="66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нет уж зла.</a:t>
            </a:r>
            <a:endParaRPr lang="ru-RU" sz="66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4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15255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4544" y="980728"/>
            <a:ext cx="9144000" cy="547260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ru-RU" sz="66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66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Спаситель, </a:t>
            </a:r>
            <a:endParaRPr lang="ru-RU" sz="66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6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</a:t>
            </a:r>
            <a:r>
              <a:rPr lang="ru-RU" sz="66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Искупитель;</a:t>
            </a:r>
          </a:p>
          <a:p>
            <a:pPr lvl="0"/>
            <a:r>
              <a:rPr lang="ru-RU" sz="66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66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Нему </a:t>
            </a:r>
            <a:r>
              <a:rPr lang="ru-RU" sz="66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стремится </a:t>
            </a:r>
            <a:endParaRPr lang="ru-RU" sz="66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6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</a:t>
            </a:r>
            <a:r>
              <a:rPr lang="ru-RU" sz="66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душа</a:t>
            </a:r>
            <a:r>
              <a:rPr lang="ru-RU" sz="66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6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2536" y="260648"/>
            <a:ext cx="9144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ru-RU" sz="66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6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Он </a:t>
            </a:r>
            <a:r>
              <a:rPr lang="ru-RU" sz="66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жил, </a:t>
            </a:r>
          </a:p>
          <a:p>
            <a:pPr lvl="0"/>
            <a:r>
              <a:rPr lang="ru-RU" sz="66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Кровь </a:t>
            </a:r>
            <a:r>
              <a:rPr lang="ru-RU" sz="66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</a:t>
            </a:r>
            <a:endParaRPr lang="ru-RU" sz="66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6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6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ролил</a:t>
            </a:r>
            <a:r>
              <a:rPr lang="ru-RU" sz="66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ru-RU" sz="66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бы навеки </a:t>
            </a:r>
            <a:r>
              <a:rPr lang="ru-RU" sz="66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Спасти</a:t>
            </a:r>
            <a:r>
              <a:rPr lang="ru-RU" sz="66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66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6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6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 ввести</a:t>
            </a:r>
            <a:r>
              <a:rPr lang="ru-RU" sz="66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8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15255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4544" y="692696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</a:t>
            </a:r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родной, </a:t>
            </a:r>
          </a:p>
          <a:p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инее </a:t>
            </a:r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небо,</a:t>
            </a:r>
          </a:p>
          <a:p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мир, </a:t>
            </a:r>
          </a:p>
          <a:p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окой пребудут </a:t>
            </a:r>
          </a:p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</a:t>
            </a:r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19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548680"/>
            <a:ext cx="9144000" cy="63093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радость </a:t>
            </a:r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ждёт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 хор поёт.</a:t>
            </a:r>
          </a:p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радости будем </a:t>
            </a:r>
          </a:p>
          <a:p>
            <a:r>
              <a:rPr lang="ru-RU" sz="6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жить,</a:t>
            </a:r>
          </a:p>
          <a:p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 хвалить!</a:t>
            </a:r>
          </a:p>
        </p:txBody>
      </p:sp>
    </p:spTree>
    <p:extLst>
      <p:ext uri="{BB962C8B-B14F-4D97-AF65-F5344CB8AC3E}">
        <p14:creationId xmlns:p14="http://schemas.microsoft.com/office/powerpoint/2010/main" val="328502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8570</TotalTime>
  <Words>99</Words>
  <Application>Microsoft Macintosh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250</cp:revision>
  <dcterms:created xsi:type="dcterms:W3CDTF">2016-09-02T12:17:38Z</dcterms:created>
  <dcterms:modified xsi:type="dcterms:W3CDTF">2021-01-14T19:02:10Z</dcterms:modified>
</cp:coreProperties>
</file>