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040" r:id="rId2"/>
    <p:sldId id="1044" r:id="rId3"/>
    <p:sldId id="1060" r:id="rId4"/>
    <p:sldId id="1045" r:id="rId5"/>
    <p:sldId id="1053" r:id="rId6"/>
    <p:sldId id="1051" r:id="rId7"/>
    <p:sldId id="1061" r:id="rId8"/>
    <p:sldId id="1062" r:id="rId9"/>
    <p:sldId id="1058" r:id="rId10"/>
    <p:sldId id="1063" r:id="rId11"/>
    <p:sldId id="1064" r:id="rId12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7" autoAdjust="0"/>
    <p:restoredTop sz="78762" autoAdjust="0"/>
  </p:normalViewPr>
  <p:slideViewPr>
    <p:cSldViewPr>
      <p:cViewPr varScale="1">
        <p:scale>
          <a:sx n="172" d="100"/>
          <a:sy n="172" d="100"/>
        </p:scale>
        <p:origin x="-1232" y="-10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14.01.21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14.01.21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1038301"/>
            <a:ext cx="5832648" cy="23391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всей земле пусть весть пройдёт</a:t>
            </a:r>
            <a:endParaRPr lang="en-US" sz="60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8919918" cy="695739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3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  <a:endParaRPr lang="ru-RU" sz="3200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велик </a:t>
            </a: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удет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как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радостен</a:t>
            </a:r>
          </a:p>
          <a:p>
            <a:pPr lvl="0"/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час,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встретим всей Вселенной Царя!</a:t>
            </a:r>
          </a:p>
          <a:p>
            <a:pPr lvl="0">
              <a:lnSpc>
                <a:spcPct val="150000"/>
              </a:lnSpc>
            </a:pPr>
            <a:endParaRPr lang="ru-RU" sz="4000" b="1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0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88640"/>
            <a:ext cx="9063934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r>
              <a:rPr lang="ru-RU" sz="3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3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 святую обитель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ведёт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нас;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разлуки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никогда.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7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16969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всей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емле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пройдёт,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день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настаёт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16969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землю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 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рядёт </a:t>
            </a:r>
            <a:r>
              <a:rPr lang="mr-IN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Царь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Царей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3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8919918" cy="695739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3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  <a:endParaRPr lang="ru-RU" sz="3200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велик </a:t>
            </a: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удет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как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радостен</a:t>
            </a:r>
          </a:p>
          <a:p>
            <a:pPr lvl="0"/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час,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встретим всей Вселенной Царя!</a:t>
            </a:r>
          </a:p>
          <a:p>
            <a:pPr lvl="0">
              <a:lnSpc>
                <a:spcPct val="150000"/>
              </a:lnSpc>
            </a:pPr>
            <a:endParaRPr lang="ru-RU" sz="4000" b="1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88640"/>
            <a:ext cx="9063934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r>
              <a:rPr lang="ru-RU" sz="3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3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 святую обитель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ведёт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нас;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разлуки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никогда.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8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9074024" cy="695739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Конец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греху, </a:t>
            </a: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царил,</a:t>
            </a: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цепях весь </a:t>
            </a:r>
          </a:p>
          <a:p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держал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Свободу Бог 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подарил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Город завещал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8919918" cy="695739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3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  <a:endParaRPr lang="ru-RU" sz="3200" spc="-150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велик </a:t>
            </a: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удет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как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радостен</a:t>
            </a:r>
          </a:p>
          <a:p>
            <a:pPr lvl="0"/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час,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встретим всей Вселенной Царя!</a:t>
            </a:r>
          </a:p>
          <a:p>
            <a:pPr lvl="0">
              <a:lnSpc>
                <a:spcPct val="150000"/>
              </a:lnSpc>
            </a:pPr>
            <a:endParaRPr lang="ru-RU" sz="4000" b="1" spc="-150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0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88640"/>
            <a:ext cx="9063934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r>
              <a:rPr lang="ru-RU" sz="3200" spc="-150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3200" spc="-150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 святую обитель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ведёт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нас;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разлуки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никогда.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7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6" y="-14131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60040"/>
            <a:ext cx="8784976" cy="659735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Войдёт туда, </a:t>
            </a: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верен был,</a:t>
            </a:r>
          </a:p>
          <a:p>
            <a:pPr lvl="0">
              <a:lnSpc>
                <a:spcPct val="9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людям здесь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Служил, к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верил </a:t>
            </a:r>
          </a:p>
          <a:p>
            <a:pPr lvl="0">
              <a:lnSpc>
                <a:spcPct val="9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надеждой жил,</a:t>
            </a:r>
          </a:p>
          <a:p>
            <a:pPr lvl="0">
              <a:lnSpc>
                <a:spcPct val="9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ближних </a:t>
            </a: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сех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любил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6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8824</TotalTime>
  <Words>176</Words>
  <Application>Microsoft Macintosh PowerPoint</Application>
  <PresentationFormat>On-screen Show (4:3)</PresentationFormat>
  <Paragraphs>80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255</cp:revision>
  <dcterms:created xsi:type="dcterms:W3CDTF">2016-09-02T12:17:38Z</dcterms:created>
  <dcterms:modified xsi:type="dcterms:W3CDTF">2021-01-14T18:41:41Z</dcterms:modified>
</cp:coreProperties>
</file>