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40" r:id="rId2"/>
    <p:sldId id="1044" r:id="rId3"/>
    <p:sldId id="1054" r:id="rId4"/>
    <p:sldId id="1060" r:id="rId5"/>
    <p:sldId id="1045" r:id="rId6"/>
    <p:sldId id="1051" r:id="rId7"/>
    <p:sldId id="1055" r:id="rId8"/>
    <p:sldId id="1061" r:id="rId9"/>
    <p:sldId id="1062" r:id="rId10"/>
    <p:sldId id="1058" r:id="rId11"/>
    <p:sldId id="1059" r:id="rId12"/>
    <p:sldId id="1063" r:id="rId13"/>
    <p:sldId id="1064" r:id="rId1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7" autoAdjust="0"/>
    <p:restoredTop sz="78762" autoAdjust="0"/>
  </p:normalViewPr>
  <p:slideViewPr>
    <p:cSldViewPr>
      <p:cViewPr varScale="1">
        <p:scale>
          <a:sx n="150" d="100"/>
          <a:sy n="150" d="100"/>
        </p:scale>
        <p:origin x="-96" y="-19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09.03.21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1412776"/>
            <a:ext cx="7200800" cy="16004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Он явится </a:t>
            </a:r>
            <a:b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славе святой</a:t>
            </a:r>
            <a:endParaRPr lang="en-US" sz="60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6" y="-14131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548680"/>
            <a:ext cx="8712968" cy="63093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многих встречу </a:t>
            </a:r>
          </a:p>
          <a:p>
            <a:pPr lvl="0">
              <a:lnSpc>
                <a:spcPct val="13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юбимых друзей,</a:t>
            </a:r>
          </a:p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Чудно свиданье</a:t>
            </a:r>
          </a:p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Вдали от скорбей!</a:t>
            </a:r>
            <a:endParaRPr lang="ru-RU" sz="600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6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6" y="-14131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8712968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120000"/>
              </a:lnSpc>
            </a:pP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Благость Христа </a:t>
            </a:r>
          </a:p>
          <a:p>
            <a:pPr lvl="0">
              <a:lnSpc>
                <a:spcPct val="12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все воспевать</a:t>
            </a:r>
          </a:p>
          <a:p>
            <a:pPr lvl="0">
              <a:lnSpc>
                <a:spcPct val="12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вечно славу </a:t>
            </a:r>
          </a:p>
          <a:p>
            <a:pPr lvl="0">
              <a:lnSpc>
                <a:spcPct val="12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созерцать.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3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79496" cy="6858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330198" y="188640"/>
            <a:ext cx="8820473" cy="612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rmAutofit fontScale="92500" lnSpcReduction="100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3800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Припев</a:t>
            </a:r>
            <a:r>
              <a:rPr lang="ru-RU" sz="3800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: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1500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Славу Свою </a:t>
            </a:r>
            <a:endParaRPr lang="ru-RU" sz="51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lang="en-US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славу Свою</a:t>
            </a:r>
            <a:r>
              <a:rPr lang="en-US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endParaRPr lang="ru-RU" sz="5100" b="1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Даст мне узреть </a:t>
            </a:r>
            <a:endParaRPr lang="ru-RU" sz="51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lang="en-US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даст мне узреть</a:t>
            </a:r>
            <a:r>
              <a:rPr lang="en-US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Славу свою </a:t>
            </a:r>
            <a:endParaRPr lang="ru-RU" sz="51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lang="en-US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славу Свою</a:t>
            </a:r>
            <a:r>
              <a:rPr lang="en-US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endParaRPr lang="ru-RU" sz="5100" b="1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Даст мне узреть </a:t>
            </a:r>
            <a:endParaRPr lang="ru-RU" sz="51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lang="en-US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даст мне узреть</a:t>
            </a:r>
            <a:r>
              <a:rPr lang="en-US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.</a:t>
            </a:r>
            <a:endParaRPr lang="ru-RU" sz="5100" b="1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15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919918" cy="676875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320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на лик Его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ивный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глядеть,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Славу Свою 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Даст Он мне узреть!</a:t>
            </a:r>
          </a:p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9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91646"/>
            <a:ext cx="82809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Он явится 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славе святой,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Даст мне Спаситель 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небе покой,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6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8892480" cy="681337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я всегда буду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Ним пребывать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вечно славу 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созерцать.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4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79496" cy="6858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330198" y="188640"/>
            <a:ext cx="8820473" cy="612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rmAutofit fontScale="92500" lnSpcReduction="100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3800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Припев</a:t>
            </a:r>
            <a:r>
              <a:rPr lang="ru-RU" sz="3800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: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1500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Славу Свою </a:t>
            </a:r>
            <a:endParaRPr lang="ru-RU" sz="51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lang="en-US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славу Свою</a:t>
            </a:r>
            <a:r>
              <a:rPr lang="en-US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endParaRPr lang="ru-RU" sz="5100" b="1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Даст мне узреть </a:t>
            </a:r>
            <a:endParaRPr lang="ru-RU" sz="51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lang="en-US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даст мне узреть</a:t>
            </a:r>
            <a:r>
              <a:rPr lang="en-US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Славу свою </a:t>
            </a:r>
            <a:endParaRPr lang="ru-RU" sz="51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lang="en-US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славу Свою</a:t>
            </a:r>
            <a:r>
              <a:rPr lang="en-US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endParaRPr lang="ru-RU" sz="5100" b="1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Даст мне узреть </a:t>
            </a:r>
            <a:endParaRPr lang="ru-RU" sz="51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lang="en-US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даст мне узреть</a:t>
            </a:r>
            <a:r>
              <a:rPr lang="en-US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.</a:t>
            </a:r>
            <a:endParaRPr lang="ru-RU" sz="5100" b="1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281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919918" cy="676875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320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на лик Его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ивный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глядеть,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Славу Свою 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Даст Он мне узреть!</a:t>
            </a:r>
          </a:p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907402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120000"/>
              </a:lnSpc>
            </a:pP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даровано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доме Отца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беспредельной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юбовью Христа!</a:t>
            </a:r>
          </a:p>
          <a:p>
            <a:pPr>
              <a:lnSpc>
                <a:spcPct val="120000"/>
              </a:lnSpc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20688"/>
            <a:ext cx="8892480" cy="568863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что за радость </a:t>
            </a:r>
            <a:r>
              <a:rPr lang="mr-IN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увидать</a:t>
            </a:r>
          </a:p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вечно славу </a:t>
            </a:r>
          </a:p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созерцать.</a:t>
            </a:r>
          </a:p>
        </p:txBody>
      </p:sp>
    </p:spTree>
    <p:extLst>
      <p:ext uri="{BB962C8B-B14F-4D97-AF65-F5344CB8AC3E}">
        <p14:creationId xmlns:p14="http://schemas.microsoft.com/office/powerpoint/2010/main" val="395414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79496" cy="6858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330198" y="188640"/>
            <a:ext cx="8820473" cy="612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rmAutofit fontScale="92500" lnSpcReduction="100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3800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Припев</a:t>
            </a:r>
            <a:r>
              <a:rPr lang="ru-RU" sz="3800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: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1500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Славу Свою </a:t>
            </a:r>
            <a:endParaRPr lang="ru-RU" sz="51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lang="en-US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славу Свою</a:t>
            </a:r>
            <a:r>
              <a:rPr lang="en-US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endParaRPr lang="ru-RU" sz="5100" b="1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Даст мне узреть </a:t>
            </a:r>
            <a:endParaRPr lang="ru-RU" sz="51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lang="en-US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даст мне узреть</a:t>
            </a:r>
            <a:r>
              <a:rPr lang="en-US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Славу свою </a:t>
            </a:r>
            <a:endParaRPr lang="ru-RU" sz="51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lang="en-US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славу Свою</a:t>
            </a:r>
            <a:r>
              <a:rPr lang="en-US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endParaRPr lang="ru-RU" sz="5100" b="1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Даст мне узреть </a:t>
            </a:r>
            <a:endParaRPr lang="ru-RU" sz="51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</a:t>
            </a:r>
            <a:r>
              <a:rPr lang="en-US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даст мне узреть</a:t>
            </a:r>
            <a:r>
              <a:rPr lang="en-US" sz="51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51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.</a:t>
            </a:r>
            <a:endParaRPr lang="ru-RU" sz="5100" b="1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15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919918" cy="676875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320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на лик Его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ивный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глядеть,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Славу Свою 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Даст Он мне узреть!</a:t>
            </a:r>
          </a:p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9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8843</TotalTime>
  <Words>140</Words>
  <Application>Microsoft Macintosh PowerPoint</Application>
  <PresentationFormat>On-screen Show (4:3)</PresentationFormat>
  <Paragraphs>96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262</cp:revision>
  <dcterms:created xsi:type="dcterms:W3CDTF">2016-09-02T12:17:38Z</dcterms:created>
  <dcterms:modified xsi:type="dcterms:W3CDTF">2021-03-09T09:27:38Z</dcterms:modified>
</cp:coreProperties>
</file>