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44" r:id="rId4"/>
    <p:sldId id="1058" r:id="rId5"/>
    <p:sldId id="1052" r:id="rId6"/>
    <p:sldId id="1053" r:id="rId7"/>
    <p:sldId id="1060" r:id="rId8"/>
    <p:sldId id="1059" r:id="rId9"/>
    <p:sldId id="1061" r:id="rId10"/>
    <p:sldId id="1062" r:id="rId11"/>
    <p:sldId id="1063" r:id="rId12"/>
    <p:sldId id="1064" r:id="rId13"/>
    <p:sldId id="1065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96752"/>
            <a:ext cx="640871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день, когда труба Господня</a:t>
            </a:r>
            <a:endParaRPr lang="ru-RU" sz="115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</a:t>
            </a:r>
            <a:r>
              <a:rPr lang="ru-RU" altLang="ru-RU" sz="48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800" b="1" i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(трубный нам)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9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при звуках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гуслей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стройных,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Арф небесных золотых,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 победы в день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спасенья воспоём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</a:t>
            </a:r>
            <a:r>
              <a:rPr lang="ru-RU" sz="5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i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(воспоём)</a:t>
            </a:r>
            <a:r>
              <a:rPr lang="ru-RU" sz="5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Песню Агнца,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Моисея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сонмом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Праведных святых,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Песнь,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неведомую миру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мы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споём. </a:t>
            </a:r>
          </a:p>
        </p:txBody>
      </p:sp>
    </p:spTree>
    <p:extLst>
      <p:ext uri="{BB962C8B-B14F-4D97-AF65-F5344CB8AC3E}">
        <p14:creationId xmlns:p14="http://schemas.microsoft.com/office/powerpoint/2010/main" val="218633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ru-RU" altLang="ru-RU" sz="48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800" b="1" i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трубный нам</a:t>
            </a:r>
            <a:r>
              <a:rPr lang="ru-RU" altLang="ru-RU" sz="48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9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7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5984" y="548680"/>
            <a:ext cx="892899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день, </a:t>
            </a:r>
            <a:endParaRPr lang="ru-RU" sz="5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когда </a:t>
            </a: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труба Господня </a:t>
            </a: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пред Ним 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</a:t>
            </a: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соберёт</a:t>
            </a: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Встретимся 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 мы </a:t>
            </a: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 </a:t>
            </a: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кристальных вод </a:t>
            </a:r>
            <a:endParaRPr lang="ru-RU" sz="5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ru-RU" sz="5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000" b="1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чистых вод</a:t>
            </a:r>
            <a:r>
              <a:rPr lang="ru-RU" sz="5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34076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 брачную вечерю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Христос введёт </a:t>
            </a:r>
          </a:p>
          <a:p>
            <a:pPr>
              <a:defRPr/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Многочисленный,      				бессмертный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Свой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ru-RU" altLang="ru-RU" sz="48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800" b="1" i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трубный нам</a:t>
            </a:r>
            <a:r>
              <a:rPr lang="ru-RU" altLang="ru-RU" sz="48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Возвестит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		 		  Господний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Ангел: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«Времени уж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больше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нет!»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восхищены мы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будем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облаках,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54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1" i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облаках</a:t>
            </a:r>
            <a:r>
              <a:rPr lang="ru-RU" sz="54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 нас Творец        				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Вселенной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Изольёт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дивный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свет.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счастливы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мы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 небесах! </a:t>
            </a:r>
          </a:p>
        </p:txBody>
      </p:sp>
    </p:spTree>
    <p:extLst>
      <p:ext uri="{BB962C8B-B14F-4D97-AF65-F5344CB8AC3E}">
        <p14:creationId xmlns:p14="http://schemas.microsoft.com/office/powerpoint/2010/main" val="426229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ru-RU" altLang="ru-RU" sz="4800" b="1" i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(трубный нам</a:t>
            </a:r>
            <a:r>
              <a:rPr lang="ru-RU" altLang="ru-RU" sz="4800" b="1" i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Всё, что тайно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и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сокрыто,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явления Его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явно</a:t>
            </a: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открыто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судом,</a:t>
            </a:r>
          </a:p>
          <a:p>
            <a:pPr>
              <a:defRPr/>
            </a:pPr>
            <a:r>
              <a:rPr lang="ru-RU" sz="6000" b="1" i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6000" b="1" i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 судом)</a:t>
            </a:r>
            <a:r>
              <a:rPr lang="ru-RU" sz="60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</a:rPr>
              <a:t>Скажет праведным: «Войдите в </a:t>
            </a:r>
            <a:r>
              <a:rPr lang="ru-RU" sz="6000" b="1" dirty="0" smtClean="0">
                <a:solidFill>
                  <a:srgbClr val="0D1A2A"/>
                </a:solidFill>
              </a:rPr>
              <a:t>радость</a:t>
            </a: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</a:rPr>
              <a:t>				  Бога </a:t>
            </a:r>
            <a:r>
              <a:rPr lang="ru-RU" sz="6000" b="1" dirty="0">
                <a:solidFill>
                  <a:srgbClr val="0D1A2A"/>
                </a:solidFill>
              </a:rPr>
              <a:t>своего!»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</a:rPr>
              <a:t>О, какое там </a:t>
            </a:r>
            <a:endParaRPr lang="ru-RU" sz="6000" b="1" dirty="0" smtClean="0">
              <a:solidFill>
                <a:srgbClr val="0D1A2A"/>
              </a:solidFill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</a:rPr>
              <a:t>			блаженство </a:t>
            </a: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</a:rPr>
              <a:t>				    мы найдём</a:t>
            </a:r>
            <a:r>
              <a:rPr lang="ru-RU" sz="6000" b="1" dirty="0">
                <a:solidFill>
                  <a:srgbClr val="0D1A2A"/>
                </a:solidFill>
              </a:rPr>
              <a:t>! </a:t>
            </a:r>
          </a:p>
          <a:p>
            <a:pPr eaLnBrk="0" hangingPunct="0">
              <a:defRPr/>
            </a:pPr>
            <a:endParaRPr lang="ru-RU" sz="3600" b="1" dirty="0">
              <a:solidFill>
                <a:srgbClr val="0D1A2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8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9113</TotalTime>
  <Words>77</Words>
  <Application>Microsoft Macintosh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263</cp:revision>
  <dcterms:created xsi:type="dcterms:W3CDTF">2016-09-02T12:17:38Z</dcterms:created>
  <dcterms:modified xsi:type="dcterms:W3CDTF">2020-11-16T17:48:12Z</dcterms:modified>
</cp:coreProperties>
</file>