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5" r:id="rId2"/>
    <p:sldId id="269" r:id="rId3"/>
    <p:sldId id="277" r:id="rId4"/>
    <p:sldId id="288" r:id="rId5"/>
    <p:sldId id="270" r:id="rId6"/>
    <p:sldId id="287" r:id="rId7"/>
    <p:sldId id="289" r:id="rId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4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75172" autoAdjust="0"/>
  </p:normalViewPr>
  <p:slideViewPr>
    <p:cSldViewPr snapToGrid="0" snapToObjects="1">
      <p:cViewPr varScale="1">
        <p:scale>
          <a:sx n="131" d="100"/>
          <a:sy n="131" d="100"/>
        </p:scale>
        <p:origin x="-1648" y="-104"/>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6902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7692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0555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1622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1837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5" Type="http://schemas.openxmlformats.org/officeDocument/2006/relationships/image" Target="../media/image11.jpeg"/><Relationship Id="rId6" Type="http://schemas.openxmlformats.org/officeDocument/2006/relationships/image" Target="../media/image12.jpeg"/><Relationship Id="rId7" Type="http://schemas.microsoft.com/office/2007/relationships/hdphoto" Target="../media/hdphoto1.wdp"/><Relationship Id="rId8" Type="http://schemas.openxmlformats.org/officeDocument/2006/relationships/image" Target="../media/image13.png"/><Relationship Id="rId9" Type="http://schemas.microsoft.com/office/2007/relationships/hdphoto" Target="../media/hdphoto2.wdp"/><Relationship Id="rId10" Type="http://schemas.openxmlformats.org/officeDocument/2006/relationships/image" Target="../media/image14.png"/><Relationship Id="rId11"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xmlns="" id="{E4438512-FB30-8240-9BEE-8A05FE64B54F}"/>
              </a:ext>
            </a:extLst>
          </p:cNvPr>
          <p:cNvSpPr txBox="1">
            <a:spLocks/>
          </p:cNvSpPr>
          <p:nvPr/>
        </p:nvSpPr>
        <p:spPr>
          <a:xfrm>
            <a:off x="1828800" y="726549"/>
            <a:ext cx="6221506"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ru-RU" sz="5400" dirty="0">
                <a:solidFill>
                  <a:srgbClr val="02243A"/>
                </a:solidFill>
                <a:latin typeface="Arial" panose="020B0604020202020204" pitchFamily="34" charset="0"/>
                <a:cs typeface="Arial" panose="020B0604020202020204" pitchFamily="34" charset="0"/>
              </a:rPr>
              <a:t>Скоро, очень скоро</a:t>
            </a:r>
            <a:endParaRPr lang="ru-RU" sz="11700" dirty="0">
              <a:solidFill>
                <a:srgbClr val="02243A"/>
              </a:solidFill>
              <a:latin typeface="Arial" panose="020B0604020202020204" pitchFamily="34" charset="0"/>
              <a:cs typeface="Arial" panose="020B0604020202020204" pitchFamily="34" charset="0"/>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144000"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126338" y="20848"/>
            <a:ext cx="8891323" cy="4118541"/>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Скоро, очень скоро</a:t>
            </a:r>
          </a:p>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    </a:t>
            </a:r>
            <a:r>
              <a:rPr lang="ru-RU" altLang="ru-RU" sz="4800" b="1" dirty="0" smtClean="0">
                <a:solidFill>
                  <a:srgbClr val="0D1A2A"/>
                </a:solidFill>
                <a:latin typeface="Arial" panose="020B0604020202020204" pitchFamily="34" charset="0"/>
                <a:cs typeface="Arial" panose="020B0604020202020204" pitchFamily="34" charset="0"/>
              </a:rPr>
              <a:t> 		</a:t>
            </a:r>
            <a:r>
              <a:rPr lang="ru-RU" altLang="ru-RU" sz="4800" b="1" dirty="0" smtClean="0">
                <a:solidFill>
                  <a:srgbClr val="0D1A2A"/>
                </a:solidFill>
                <a:latin typeface="Arial" panose="020B0604020202020204" pitchFamily="34" charset="0"/>
                <a:cs typeface="Arial" panose="020B0604020202020204" pitchFamily="34" charset="0"/>
              </a:rPr>
              <a:t>Мы </a:t>
            </a:r>
            <a:r>
              <a:rPr lang="ru-RU" altLang="ru-RU" sz="4800" b="1" dirty="0">
                <a:solidFill>
                  <a:srgbClr val="0D1A2A"/>
                </a:solidFill>
                <a:latin typeface="Arial" panose="020B0604020202020204" pitchFamily="34" charset="0"/>
                <a:cs typeface="Arial" panose="020B0604020202020204" pitchFamily="34" charset="0"/>
              </a:rPr>
              <a:t>увидим Господа.</a:t>
            </a:r>
          </a:p>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Скоро, очень скоро</a:t>
            </a:r>
          </a:p>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    </a:t>
            </a:r>
            <a:r>
              <a:rPr lang="ru-RU" altLang="ru-RU" sz="4800" b="1" dirty="0" smtClean="0">
                <a:solidFill>
                  <a:srgbClr val="0D1A2A"/>
                </a:solidFill>
                <a:latin typeface="Arial" panose="020B0604020202020204" pitchFamily="34" charset="0"/>
                <a:cs typeface="Arial" panose="020B0604020202020204" pitchFamily="34" charset="0"/>
              </a:rPr>
              <a:t> 		</a:t>
            </a:r>
            <a:r>
              <a:rPr lang="ru-RU" altLang="ru-RU" sz="4800" b="1" dirty="0" smtClean="0">
                <a:solidFill>
                  <a:srgbClr val="0D1A2A"/>
                </a:solidFill>
                <a:latin typeface="Arial" panose="020B0604020202020204" pitchFamily="34" charset="0"/>
                <a:cs typeface="Arial" panose="020B0604020202020204" pitchFamily="34" charset="0"/>
              </a:rPr>
              <a:t>Мы </a:t>
            </a:r>
            <a:r>
              <a:rPr lang="ru-RU" altLang="ru-RU" sz="4800" b="1" dirty="0">
                <a:solidFill>
                  <a:srgbClr val="0D1A2A"/>
                </a:solidFill>
                <a:latin typeface="Arial" panose="020B0604020202020204" pitchFamily="34" charset="0"/>
                <a:cs typeface="Arial" panose="020B0604020202020204" pitchFamily="34" charset="0"/>
              </a:rPr>
              <a:t>увидим Господа.</a:t>
            </a:r>
          </a:p>
          <a:p>
            <a:pPr algn="l">
              <a:lnSpc>
                <a:spcPct val="150000"/>
              </a:lnSpc>
            </a:pPr>
            <a:endParaRPr lang="ru-RU" altLang="ru-RU" sz="4800" b="1" dirty="0">
              <a:solidFill>
                <a:srgbClr val="0D1A2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949473"/>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144000"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219635" y="20848"/>
            <a:ext cx="8987118" cy="426914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Скоро, очень скоро</a:t>
            </a:r>
          </a:p>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   </a:t>
            </a:r>
            <a:r>
              <a:rPr lang="ru-RU" altLang="ru-RU" sz="4800" b="1" dirty="0" smtClean="0">
                <a:solidFill>
                  <a:srgbClr val="0D1A2A"/>
                </a:solidFill>
                <a:latin typeface="Arial" panose="020B0604020202020204" pitchFamily="34" charset="0"/>
                <a:cs typeface="Arial" panose="020B0604020202020204" pitchFamily="34" charset="0"/>
              </a:rPr>
              <a:t>		    </a:t>
            </a:r>
            <a:r>
              <a:rPr lang="ru-RU" altLang="ru-RU" sz="4800" b="1" dirty="0" smtClean="0">
                <a:solidFill>
                  <a:srgbClr val="0D1A2A"/>
                </a:solidFill>
                <a:latin typeface="Arial" panose="020B0604020202020204" pitchFamily="34" charset="0"/>
                <a:cs typeface="Arial" panose="020B0604020202020204" pitchFamily="34" charset="0"/>
              </a:rPr>
              <a:t>Мы </a:t>
            </a:r>
            <a:r>
              <a:rPr lang="ru-RU" altLang="ru-RU" sz="4800" b="1" dirty="0">
                <a:solidFill>
                  <a:srgbClr val="0D1A2A"/>
                </a:solidFill>
                <a:latin typeface="Arial" panose="020B0604020202020204" pitchFamily="34" charset="0"/>
                <a:cs typeface="Arial" panose="020B0604020202020204" pitchFamily="34" charset="0"/>
              </a:rPr>
              <a:t>увидим Господа.</a:t>
            </a:r>
          </a:p>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Аллилуйя, Аллилуйя! </a:t>
            </a:r>
            <a:endParaRPr lang="ru-RU" altLang="ru-RU" sz="4800" b="1" dirty="0" smtClean="0">
              <a:solidFill>
                <a:srgbClr val="0D1A2A"/>
              </a:solidFill>
              <a:latin typeface="Arial" panose="020B0604020202020204" pitchFamily="34" charset="0"/>
              <a:cs typeface="Arial" panose="020B0604020202020204" pitchFamily="34" charset="0"/>
            </a:endParaRPr>
          </a:p>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	</a:t>
            </a:r>
            <a:r>
              <a:rPr lang="ru-RU" altLang="ru-RU" sz="4800" b="1" dirty="0" smtClean="0">
                <a:solidFill>
                  <a:srgbClr val="0D1A2A"/>
                </a:solidFill>
                <a:latin typeface="Arial" panose="020B0604020202020204" pitchFamily="34" charset="0"/>
                <a:cs typeface="Arial" panose="020B0604020202020204" pitchFamily="34" charset="0"/>
              </a:rPr>
              <a:t>	   Мы </a:t>
            </a:r>
            <a:r>
              <a:rPr lang="ru-RU" altLang="ru-RU" sz="4800" b="1" dirty="0">
                <a:solidFill>
                  <a:srgbClr val="0D1A2A"/>
                </a:solidFill>
                <a:latin typeface="Arial" panose="020B0604020202020204" pitchFamily="34" charset="0"/>
                <a:cs typeface="Arial" panose="020B0604020202020204" pitchFamily="34" charset="0"/>
              </a:rPr>
              <a:t>увидим Господа!</a:t>
            </a:r>
          </a:p>
        </p:txBody>
      </p:sp>
    </p:spTree>
    <p:extLst>
      <p:ext uri="{BB962C8B-B14F-4D97-AF65-F5344CB8AC3E}">
        <p14:creationId xmlns:p14="http://schemas.microsoft.com/office/powerpoint/2010/main" val="2776095440"/>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144000"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156882" y="259533"/>
            <a:ext cx="8987118" cy="426914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altLang="ru-RU" sz="4400" b="1" dirty="0">
                <a:solidFill>
                  <a:srgbClr val="0D1A2A"/>
                </a:solidFill>
                <a:latin typeface="Arial" panose="020B0604020202020204" pitchFamily="34" charset="0"/>
                <a:cs typeface="Arial" panose="020B0604020202020204" pitchFamily="34" charset="0"/>
              </a:rPr>
              <a:t>Слёз не будет там – </a:t>
            </a:r>
            <a:endParaRPr lang="ru-RU" altLang="ru-RU" sz="4400" b="1" dirty="0" smtClean="0">
              <a:solidFill>
                <a:srgbClr val="0D1A2A"/>
              </a:solidFill>
              <a:latin typeface="Arial" panose="020B0604020202020204" pitchFamily="34" charset="0"/>
              <a:cs typeface="Arial" panose="020B0604020202020204" pitchFamily="34" charset="0"/>
            </a:endParaRPr>
          </a:p>
          <a:p>
            <a:pPr algn="l">
              <a:lnSpc>
                <a:spcPct val="150000"/>
              </a:lnSpc>
            </a:pPr>
            <a:r>
              <a:rPr lang="ru-RU" altLang="ru-RU" sz="4400" b="1" dirty="0">
                <a:solidFill>
                  <a:srgbClr val="0D1A2A"/>
                </a:solidFill>
                <a:latin typeface="Arial" panose="020B0604020202020204" pitchFamily="34" charset="0"/>
                <a:cs typeface="Arial" panose="020B0604020202020204" pitchFamily="34" charset="0"/>
              </a:rPr>
              <a:t>	</a:t>
            </a:r>
            <a:r>
              <a:rPr lang="ru-RU" altLang="ru-RU" sz="4400" b="1" dirty="0" smtClean="0">
                <a:solidFill>
                  <a:srgbClr val="0D1A2A"/>
                </a:solidFill>
                <a:latin typeface="Arial" panose="020B0604020202020204" pitchFamily="34" charset="0"/>
                <a:cs typeface="Arial" panose="020B0604020202020204" pitchFamily="34" charset="0"/>
              </a:rPr>
              <a:t>		   </a:t>
            </a:r>
            <a:r>
              <a:rPr lang="ru-RU" altLang="ru-RU" sz="4400" b="1" dirty="0" smtClean="0">
                <a:solidFill>
                  <a:srgbClr val="0D1A2A"/>
                </a:solidFill>
                <a:latin typeface="Arial" panose="020B0604020202020204" pitchFamily="34" charset="0"/>
                <a:cs typeface="Arial" panose="020B0604020202020204" pitchFamily="34" charset="0"/>
              </a:rPr>
              <a:t>Мы </a:t>
            </a:r>
            <a:r>
              <a:rPr lang="ru-RU" altLang="ru-RU" sz="4400" b="1" dirty="0">
                <a:solidFill>
                  <a:srgbClr val="0D1A2A"/>
                </a:solidFill>
                <a:latin typeface="Arial" panose="020B0604020202020204" pitchFamily="34" charset="0"/>
                <a:cs typeface="Arial" panose="020B0604020202020204" pitchFamily="34" charset="0"/>
              </a:rPr>
              <a:t>увидим Господа.</a:t>
            </a:r>
          </a:p>
          <a:p>
            <a:pPr algn="l">
              <a:lnSpc>
                <a:spcPct val="150000"/>
              </a:lnSpc>
            </a:pPr>
            <a:r>
              <a:rPr lang="ru-RU" altLang="ru-RU" sz="4400" b="1" dirty="0">
                <a:solidFill>
                  <a:srgbClr val="0D1A2A"/>
                </a:solidFill>
                <a:latin typeface="Arial" panose="020B0604020202020204" pitchFamily="34" charset="0"/>
                <a:cs typeface="Arial" panose="020B0604020202020204" pitchFamily="34" charset="0"/>
              </a:rPr>
              <a:t>Слёз не будет там – </a:t>
            </a:r>
            <a:endParaRPr lang="ru-RU" altLang="ru-RU" sz="4400" b="1" dirty="0" smtClean="0">
              <a:solidFill>
                <a:srgbClr val="0D1A2A"/>
              </a:solidFill>
              <a:latin typeface="Arial" panose="020B0604020202020204" pitchFamily="34" charset="0"/>
              <a:cs typeface="Arial" panose="020B0604020202020204" pitchFamily="34" charset="0"/>
            </a:endParaRPr>
          </a:p>
          <a:p>
            <a:pPr algn="l">
              <a:lnSpc>
                <a:spcPct val="150000"/>
              </a:lnSpc>
            </a:pPr>
            <a:r>
              <a:rPr lang="ru-RU" altLang="ru-RU" sz="4400" b="1" dirty="0">
                <a:solidFill>
                  <a:srgbClr val="0D1A2A"/>
                </a:solidFill>
                <a:latin typeface="Arial" panose="020B0604020202020204" pitchFamily="34" charset="0"/>
                <a:cs typeface="Arial" panose="020B0604020202020204" pitchFamily="34" charset="0"/>
              </a:rPr>
              <a:t>	</a:t>
            </a:r>
            <a:r>
              <a:rPr lang="ru-RU" altLang="ru-RU" sz="4400" b="1" dirty="0" smtClean="0">
                <a:solidFill>
                  <a:srgbClr val="0D1A2A"/>
                </a:solidFill>
                <a:latin typeface="Arial" panose="020B0604020202020204" pitchFamily="34" charset="0"/>
                <a:cs typeface="Arial" panose="020B0604020202020204" pitchFamily="34" charset="0"/>
              </a:rPr>
              <a:t>		   </a:t>
            </a:r>
            <a:r>
              <a:rPr lang="ru-RU" altLang="ru-RU" sz="4400" b="1" dirty="0">
                <a:solidFill>
                  <a:srgbClr val="0D1A2A"/>
                </a:solidFill>
                <a:latin typeface="Arial" panose="020B0604020202020204" pitchFamily="34" charset="0"/>
                <a:cs typeface="Arial" panose="020B0604020202020204" pitchFamily="34" charset="0"/>
              </a:rPr>
              <a:t>М</a:t>
            </a:r>
            <a:r>
              <a:rPr lang="ru-RU" altLang="ru-RU" sz="4400" b="1" dirty="0" smtClean="0">
                <a:solidFill>
                  <a:srgbClr val="0D1A2A"/>
                </a:solidFill>
                <a:latin typeface="Arial" panose="020B0604020202020204" pitchFamily="34" charset="0"/>
                <a:cs typeface="Arial" panose="020B0604020202020204" pitchFamily="34" charset="0"/>
              </a:rPr>
              <a:t>ы </a:t>
            </a:r>
            <a:r>
              <a:rPr lang="ru-RU" altLang="ru-RU" sz="4400" b="1" dirty="0">
                <a:solidFill>
                  <a:srgbClr val="0D1A2A"/>
                </a:solidFill>
                <a:latin typeface="Arial" panose="020B0604020202020204" pitchFamily="34" charset="0"/>
                <a:cs typeface="Arial" panose="020B0604020202020204" pitchFamily="34" charset="0"/>
              </a:rPr>
              <a:t>увидим Господа.</a:t>
            </a:r>
          </a:p>
          <a:p>
            <a:pPr algn="l">
              <a:lnSpc>
                <a:spcPct val="150000"/>
              </a:lnSpc>
            </a:pPr>
            <a:endParaRPr lang="ru-RU" altLang="ru-RU" sz="4400" b="1" dirty="0">
              <a:solidFill>
                <a:srgbClr val="0D1A2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6160226"/>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187043" y="0"/>
            <a:ext cx="9029721" cy="348615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Слёз не будет там – </a:t>
            </a:r>
            <a:endParaRPr lang="ru-RU" altLang="ru-RU" sz="4800" b="1" dirty="0" smtClean="0">
              <a:solidFill>
                <a:srgbClr val="0D1A2A"/>
              </a:solidFill>
              <a:latin typeface="Arial" panose="020B0604020202020204" pitchFamily="34" charset="0"/>
              <a:cs typeface="Arial" panose="020B0604020202020204" pitchFamily="34" charset="0"/>
            </a:endParaRPr>
          </a:p>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	</a:t>
            </a:r>
            <a:r>
              <a:rPr lang="ru-RU" altLang="ru-RU" sz="4800" b="1" dirty="0" smtClean="0">
                <a:solidFill>
                  <a:srgbClr val="0D1A2A"/>
                </a:solidFill>
                <a:latin typeface="Arial" panose="020B0604020202020204" pitchFamily="34" charset="0"/>
                <a:cs typeface="Arial" panose="020B0604020202020204" pitchFamily="34" charset="0"/>
              </a:rPr>
              <a:t>	    </a:t>
            </a:r>
            <a:r>
              <a:rPr lang="ru-RU" altLang="ru-RU" sz="4800" b="1" dirty="0" smtClean="0">
                <a:solidFill>
                  <a:srgbClr val="0D1A2A"/>
                </a:solidFill>
                <a:latin typeface="Arial" panose="020B0604020202020204" pitchFamily="34" charset="0"/>
                <a:cs typeface="Arial" panose="020B0604020202020204" pitchFamily="34" charset="0"/>
              </a:rPr>
              <a:t>Мы </a:t>
            </a:r>
            <a:r>
              <a:rPr lang="ru-RU" altLang="ru-RU" sz="4800" b="1" dirty="0">
                <a:solidFill>
                  <a:srgbClr val="0D1A2A"/>
                </a:solidFill>
                <a:latin typeface="Arial" panose="020B0604020202020204" pitchFamily="34" charset="0"/>
                <a:cs typeface="Arial" panose="020B0604020202020204" pitchFamily="34" charset="0"/>
              </a:rPr>
              <a:t>увидим Господа.</a:t>
            </a:r>
          </a:p>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Аллилуйя, Аллилуйя! </a:t>
            </a:r>
            <a:endParaRPr lang="ru-RU" altLang="ru-RU" sz="4800" b="1" dirty="0" smtClean="0">
              <a:solidFill>
                <a:srgbClr val="0D1A2A"/>
              </a:solidFill>
              <a:latin typeface="Arial" panose="020B0604020202020204" pitchFamily="34" charset="0"/>
              <a:cs typeface="Arial" panose="020B0604020202020204" pitchFamily="34" charset="0"/>
            </a:endParaRPr>
          </a:p>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	</a:t>
            </a:r>
            <a:r>
              <a:rPr lang="ru-RU" altLang="ru-RU" sz="4800" b="1" dirty="0" smtClean="0">
                <a:solidFill>
                  <a:srgbClr val="0D1A2A"/>
                </a:solidFill>
                <a:latin typeface="Arial" panose="020B0604020202020204" pitchFamily="34" charset="0"/>
                <a:cs typeface="Arial" panose="020B0604020202020204" pitchFamily="34" charset="0"/>
              </a:rPr>
              <a:t>	    Мы </a:t>
            </a:r>
            <a:r>
              <a:rPr lang="ru-RU" altLang="ru-RU" sz="4800" b="1" dirty="0">
                <a:solidFill>
                  <a:srgbClr val="0D1A2A"/>
                </a:solidFill>
                <a:latin typeface="Arial" panose="020B0604020202020204" pitchFamily="34" charset="0"/>
                <a:cs typeface="Arial" panose="020B0604020202020204" pitchFamily="34" charset="0"/>
              </a:rPr>
              <a:t>увидим Господа!</a:t>
            </a:r>
          </a:p>
          <a:p>
            <a:pPr algn="l">
              <a:lnSpc>
                <a:spcPct val="150000"/>
              </a:lnSpc>
            </a:pPr>
            <a:endParaRPr lang="ru-RU" altLang="ru-RU" sz="4800" b="1" dirty="0">
              <a:solidFill>
                <a:srgbClr val="0D1A2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0559170"/>
      </p:ext>
    </p:extLst>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187043" y="0"/>
            <a:ext cx="9029721" cy="348615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Радость будет там – </a:t>
            </a:r>
            <a:endParaRPr lang="ru-RU" altLang="ru-RU" sz="4800" b="1" dirty="0" smtClean="0">
              <a:solidFill>
                <a:srgbClr val="0D1A2A"/>
              </a:solidFill>
              <a:latin typeface="Arial" panose="020B0604020202020204" pitchFamily="34" charset="0"/>
              <a:cs typeface="Arial" panose="020B0604020202020204" pitchFamily="34" charset="0"/>
            </a:endParaRPr>
          </a:p>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	</a:t>
            </a:r>
            <a:r>
              <a:rPr lang="ru-RU" altLang="ru-RU" sz="4800" b="1" dirty="0" smtClean="0">
                <a:solidFill>
                  <a:srgbClr val="0D1A2A"/>
                </a:solidFill>
                <a:latin typeface="Arial" panose="020B0604020202020204" pitchFamily="34" charset="0"/>
                <a:cs typeface="Arial" panose="020B0604020202020204" pitchFamily="34" charset="0"/>
              </a:rPr>
              <a:t>	     </a:t>
            </a:r>
            <a:r>
              <a:rPr lang="ru-RU" altLang="ru-RU" sz="4800" b="1" dirty="0" smtClean="0">
                <a:solidFill>
                  <a:srgbClr val="0D1A2A"/>
                </a:solidFill>
                <a:latin typeface="Arial" panose="020B0604020202020204" pitchFamily="34" charset="0"/>
                <a:cs typeface="Arial" panose="020B0604020202020204" pitchFamily="34" charset="0"/>
              </a:rPr>
              <a:t>Мы </a:t>
            </a:r>
            <a:r>
              <a:rPr lang="ru-RU" altLang="ru-RU" sz="4800" b="1" dirty="0">
                <a:solidFill>
                  <a:srgbClr val="0D1A2A"/>
                </a:solidFill>
                <a:latin typeface="Arial" panose="020B0604020202020204" pitchFamily="34" charset="0"/>
                <a:cs typeface="Arial" panose="020B0604020202020204" pitchFamily="34" charset="0"/>
              </a:rPr>
              <a:t>увидим Господа.</a:t>
            </a:r>
          </a:p>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Радость будет там – </a:t>
            </a:r>
            <a:endParaRPr lang="ru-RU" altLang="ru-RU" sz="4800" b="1" dirty="0" smtClean="0">
              <a:solidFill>
                <a:srgbClr val="0D1A2A"/>
              </a:solidFill>
              <a:latin typeface="Arial" panose="020B0604020202020204" pitchFamily="34" charset="0"/>
              <a:cs typeface="Arial" panose="020B0604020202020204" pitchFamily="34" charset="0"/>
            </a:endParaRPr>
          </a:p>
          <a:p>
            <a:pPr algn="l">
              <a:lnSpc>
                <a:spcPct val="150000"/>
              </a:lnSpc>
            </a:pPr>
            <a:r>
              <a:rPr lang="ru-RU" altLang="ru-RU" sz="4800" b="1" dirty="0" smtClean="0">
                <a:solidFill>
                  <a:srgbClr val="0D1A2A"/>
                </a:solidFill>
                <a:latin typeface="Arial" panose="020B0604020202020204" pitchFamily="34" charset="0"/>
                <a:cs typeface="Arial" panose="020B0604020202020204" pitchFamily="34" charset="0"/>
              </a:rPr>
              <a:t>	          </a:t>
            </a:r>
            <a:r>
              <a:rPr lang="ru-RU" altLang="ru-RU" sz="4800" b="1" dirty="0" smtClean="0">
                <a:solidFill>
                  <a:srgbClr val="0D1A2A"/>
                </a:solidFill>
                <a:latin typeface="Arial" panose="020B0604020202020204" pitchFamily="34" charset="0"/>
                <a:cs typeface="Arial" panose="020B0604020202020204" pitchFamily="34" charset="0"/>
              </a:rPr>
              <a:t>Мы </a:t>
            </a:r>
            <a:r>
              <a:rPr lang="ru-RU" altLang="ru-RU" sz="4800" b="1" dirty="0">
                <a:solidFill>
                  <a:srgbClr val="0D1A2A"/>
                </a:solidFill>
                <a:latin typeface="Arial" panose="020B0604020202020204" pitchFamily="34" charset="0"/>
                <a:cs typeface="Arial" panose="020B0604020202020204" pitchFamily="34" charset="0"/>
              </a:rPr>
              <a:t>увидим Господа.</a:t>
            </a:r>
          </a:p>
          <a:p>
            <a:pPr algn="l">
              <a:lnSpc>
                <a:spcPct val="150000"/>
              </a:lnSpc>
            </a:pPr>
            <a:endParaRPr lang="ru-RU" altLang="ru-RU" sz="4800" b="1" dirty="0">
              <a:solidFill>
                <a:srgbClr val="0D1A2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7340364"/>
      </p:ext>
    </p:extLst>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187043" y="148302"/>
            <a:ext cx="9029721" cy="348615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Радость будет там – </a:t>
            </a:r>
          </a:p>
          <a:p>
            <a:pPr algn="l">
              <a:lnSpc>
                <a:spcPct val="150000"/>
              </a:lnSpc>
            </a:pPr>
            <a:r>
              <a:rPr lang="ru-RU" altLang="ru-RU" sz="4800" b="1" dirty="0" smtClean="0">
                <a:solidFill>
                  <a:srgbClr val="0D1A2A"/>
                </a:solidFill>
                <a:latin typeface="Arial" panose="020B0604020202020204" pitchFamily="34" charset="0"/>
                <a:cs typeface="Arial" panose="020B0604020202020204" pitchFamily="34" charset="0"/>
              </a:rPr>
              <a:t>		    </a:t>
            </a:r>
            <a:r>
              <a:rPr lang="ru-RU" altLang="ru-RU" sz="4800" b="1" smtClean="0">
                <a:solidFill>
                  <a:srgbClr val="0D1A2A"/>
                </a:solidFill>
                <a:latin typeface="Arial" panose="020B0604020202020204" pitchFamily="34" charset="0"/>
                <a:cs typeface="Arial" panose="020B0604020202020204" pitchFamily="34" charset="0"/>
              </a:rPr>
              <a:t> </a:t>
            </a:r>
            <a:r>
              <a:rPr lang="ru-RU" altLang="ru-RU" sz="4800" b="1" smtClean="0">
                <a:solidFill>
                  <a:srgbClr val="0D1A2A"/>
                </a:solidFill>
                <a:latin typeface="Arial" panose="020B0604020202020204" pitchFamily="34" charset="0"/>
                <a:cs typeface="Arial" panose="020B0604020202020204" pitchFamily="34" charset="0"/>
              </a:rPr>
              <a:t>Мы </a:t>
            </a:r>
            <a:r>
              <a:rPr lang="ru-RU" altLang="ru-RU" sz="4800" b="1" dirty="0">
                <a:solidFill>
                  <a:srgbClr val="0D1A2A"/>
                </a:solidFill>
                <a:latin typeface="Arial" panose="020B0604020202020204" pitchFamily="34" charset="0"/>
                <a:cs typeface="Arial" panose="020B0604020202020204" pitchFamily="34" charset="0"/>
              </a:rPr>
              <a:t>увидим Господа.</a:t>
            </a:r>
          </a:p>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Аллилуйя, Аллилуйя! </a:t>
            </a:r>
            <a:endParaRPr lang="ru-RU" altLang="ru-RU" sz="4800" b="1" dirty="0" smtClean="0">
              <a:solidFill>
                <a:srgbClr val="0D1A2A"/>
              </a:solidFill>
              <a:latin typeface="Arial" panose="020B0604020202020204" pitchFamily="34" charset="0"/>
              <a:cs typeface="Arial" panose="020B0604020202020204" pitchFamily="34" charset="0"/>
            </a:endParaRPr>
          </a:p>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	</a:t>
            </a:r>
            <a:r>
              <a:rPr lang="ru-RU" altLang="ru-RU" sz="4800" b="1" dirty="0" smtClean="0">
                <a:solidFill>
                  <a:srgbClr val="0D1A2A"/>
                </a:solidFill>
                <a:latin typeface="Arial" panose="020B0604020202020204" pitchFamily="34" charset="0"/>
                <a:cs typeface="Arial" panose="020B0604020202020204" pitchFamily="34" charset="0"/>
              </a:rPr>
              <a:t>         Мы </a:t>
            </a:r>
            <a:r>
              <a:rPr lang="ru-RU" altLang="ru-RU" sz="4800" b="1" dirty="0">
                <a:solidFill>
                  <a:srgbClr val="0D1A2A"/>
                </a:solidFill>
                <a:latin typeface="Arial" panose="020B0604020202020204" pitchFamily="34" charset="0"/>
                <a:cs typeface="Arial" panose="020B0604020202020204" pitchFamily="34" charset="0"/>
              </a:rPr>
              <a:t>увидим Господа!</a:t>
            </a:r>
          </a:p>
        </p:txBody>
      </p:sp>
    </p:spTree>
    <p:extLst>
      <p:ext uri="{BB962C8B-B14F-4D97-AF65-F5344CB8AC3E}">
        <p14:creationId xmlns:p14="http://schemas.microsoft.com/office/powerpoint/2010/main" val="1328344627"/>
      </p:ext>
    </p:extLst>
  </p:cSld>
  <p:clrMapOvr>
    <a:masterClrMapping/>
  </p:clrMapOvr>
  <p:transition xmlns:p14="http://schemas.microsoft.com/office/powerpoint/2010/mai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1811</TotalTime>
  <Words>32</Words>
  <Application>Microsoft Macintosh PowerPoint</Application>
  <PresentationFormat>On-screen Show (16:9)</PresentationFormat>
  <Paragraphs>25</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Yulia Lisovaya</cp:lastModifiedBy>
  <cp:revision>92</cp:revision>
  <dcterms:modified xsi:type="dcterms:W3CDTF">2020-11-16T14:00:14Z</dcterms:modified>
</cp:coreProperties>
</file>