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1" d="100"/>
          <a:sy n="51" d="100"/>
        </p:scale>
        <p:origin x="-10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DCC8D-D097-4B89-9663-6572F1B8B3D4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67D1F-8457-4CBC-8E30-A038D052E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9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67D1F-8457-4CBC-8E30-A038D052E0E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302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67D1F-8457-4CBC-8E30-A038D052E0E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302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67D1F-8457-4CBC-8E30-A038D052E0E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302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67D1F-8457-4CBC-8E30-A038D052E0E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302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67D1F-8457-4CBC-8E30-A038D052E0E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302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67D1F-8457-4CBC-8E30-A038D052E0E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302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67D1F-8457-4CBC-8E30-A038D052E0E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302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67D1F-8457-4CBC-8E30-A038D052E0E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302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67D1F-8457-4CBC-8E30-A038D052E0E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302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67D1F-8457-4CBC-8E30-A038D052E0E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302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67D1F-8457-4CBC-8E30-A038D052E0E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302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67D1F-8457-4CBC-8E30-A038D052E0E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302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67D1F-8457-4CBC-8E30-A038D052E0E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302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9286" y="2059976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Всё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сотворённое Творцом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517590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403C96"/>
                </a:solidFill>
                <a:latin typeface="Myriad Pro" pitchFamily="34" charset="0"/>
              </a:rPr>
              <a:t>Гимны надежды № 2 </a:t>
            </a:r>
          </a:p>
        </p:txBody>
      </p:sp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Славьте </a:t>
            </a:r>
            <a:r>
              <a:rPr lang="ru-RU" sz="7200">
                <a:solidFill>
                  <a:schemeClr val="bg1"/>
                </a:solidFill>
                <a:latin typeface="Myriad Pro Light" pitchFamily="34" charset="0"/>
              </a:rPr>
              <a:t>Отца </a:t>
            </a:r>
            <a:endParaRPr lang="ru-RU" sz="720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smtClean="0">
                <a:solidFill>
                  <a:schemeClr val="bg1"/>
                </a:solidFill>
                <a:latin typeface="Myriad Pro Light" pitchFamily="34" charset="0"/>
              </a:rPr>
              <a:t>во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век веков,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Сына за дивную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любовь.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82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Славьте Бога! Аллилуйя! 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13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Духа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Святого благодать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Радостно будем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воспевать.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11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Славьте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Бога! Славьте Бога!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Аллилуйя! Аллилуйя! Аллилуйя!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43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43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Всё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сотворённое Творцом,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Пой с ликованьем, с торжеством 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1793" y="512379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Аллилуйя! Аллилуйя!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76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Солнца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горячие лучи,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Месяц</a:t>
            </a:r>
            <a:r>
              <a:rPr lang="ru-RU" sz="7200">
                <a:solidFill>
                  <a:schemeClr val="bg1"/>
                </a:solidFill>
                <a:latin typeface="Myriad Pro Light" pitchFamily="34" charset="0"/>
              </a:rPr>
              <a:t>, </a:t>
            </a:r>
            <a:endParaRPr lang="ru-RU" sz="720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smtClean="0">
                <a:solidFill>
                  <a:schemeClr val="bg1"/>
                </a:solidFill>
                <a:latin typeface="Myriad Pro Light" pitchFamily="34" charset="0"/>
              </a:rPr>
              <a:t>сияющий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ночи.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99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Славьте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Бога! Славьте Бога!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Аллилуйя! Аллилуйя! Аллилуйя!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07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Звон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серебристый чистых вод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Богу хвалебный гимн поёт.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2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Славьте Бога! Аллилуйя!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10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пламенеющий огонь!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 и тепло даруя,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пой.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71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Славьте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Бога! Славьте Бога!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Аллилуйя! Аллилуйя! Аллилуйя!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82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142</Words>
  <Application>Microsoft Office PowerPoint</Application>
  <PresentationFormat>Экран (4:3)</PresentationFormat>
  <Paragraphs>99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12</cp:revision>
  <dcterms:created xsi:type="dcterms:W3CDTF">2012-07-25T11:14:36Z</dcterms:created>
  <dcterms:modified xsi:type="dcterms:W3CDTF">2012-07-30T14:01:09Z</dcterms:modified>
</cp:coreProperties>
</file>