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34905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Хвалите имя </a:t>
            </a:r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Господне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607036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03C96"/>
                </a:solidFill>
                <a:latin typeface="Myriad Pro" pitchFamily="34" charset="0"/>
              </a:rPr>
              <a:t>Гимны надежды № 3</a:t>
            </a: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Хвалите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имя Господне,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Хвалите, рабы Господа!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Аллилуйя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! Аллилуйя! Аллилуйя!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03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Велик Господь</a:t>
            </a:r>
          </a:p>
          <a:p>
            <a:pPr algn="ctr"/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Сионе,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 веки веков милость Его!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2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Аллилуйя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! Аллилуйя! Аллилуйя!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2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2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40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9</cp:revision>
  <dcterms:created xsi:type="dcterms:W3CDTF">2012-07-25T11:14:36Z</dcterms:created>
  <dcterms:modified xsi:type="dcterms:W3CDTF">2012-07-30T13:32:38Z</dcterms:modified>
</cp:coreProperties>
</file>