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C96"/>
    <a:srgbClr val="543D87"/>
    <a:srgbClr val="412F67"/>
    <a:srgbClr val="426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728"/>
  </p:normalViewPr>
  <p:slideViewPr>
    <p:cSldViewPr snapToGrid="0">
      <p:cViewPr>
        <p:scale>
          <a:sx n="109" d="100"/>
          <a:sy n="109" d="100"/>
        </p:scale>
        <p:origin x="16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09.03.18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425523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Славим, славим в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песнопеньях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83868" y="4196862"/>
            <a:ext cx="2376264" cy="53629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03C96"/>
                </a:solidFill>
                <a:latin typeface="Myriad Pro" pitchFamily="34" charset="0"/>
              </a:rPr>
              <a:t>Гимны надежды № 4</a:t>
            </a: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055" y="4923691"/>
            <a:ext cx="1485983" cy="14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2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Ты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нас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любишь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прощаешь,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Кто с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Тобою -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блажен! 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4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Вечно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нас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благословляешь,  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Будь вовек благословен! 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5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Научи и нас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всем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сердцем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Всех любить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всех прощать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3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Тебя,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Отец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Небесный,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Нашей жизнью прославлять!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6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80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Славим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славим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песнопеньях,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Славим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Господа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Творца!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7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Как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цветы навстречу солнцу,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Раскрываются сердца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0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Благодатными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лучами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Ты рассеешь скорби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ночь,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5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Как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туман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лика солнца,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Убегут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сомненья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прочь.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1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Цепи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гор,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морей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просторы,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Звёзд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сиянье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золотых, 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3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Полевых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цветов уборы –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Это дело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рук Твоих.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4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У небесного престола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Нескончаемой хвалой 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5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Славят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ангельские хоры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Благодатный образ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Твой.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9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121</Words>
  <Application>Microsoft Macintosh PowerPoint</Application>
  <PresentationFormat>Экран (4:3)</PresentationFormat>
  <Paragraphs>156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Myriad Pro</vt:lpstr>
      <vt:lpstr>Myriad Pro Light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13</cp:revision>
  <dcterms:created xsi:type="dcterms:W3CDTF">2012-07-25T11:14:36Z</dcterms:created>
  <dcterms:modified xsi:type="dcterms:W3CDTF">2018-03-09T16:05:04Z</dcterms:modified>
</cp:coreProperties>
</file>