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4660"/>
  </p:normalViewPr>
  <p:slideViewPr>
    <p:cSldViewPr snapToGrid="0">
      <p:cViewPr>
        <p:scale>
          <a:sx n="69" d="100"/>
          <a:sy n="69" d="100"/>
        </p:scale>
        <p:origin x="-438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2B7C-8B6F-4F09-B8F8-923256273245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CE9D4-67DE-4F90-A11A-C8C0FCBFF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0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CE9D4-67DE-4F90-A11A-C8C0FCBFF6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10" y="188024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Вознеси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хвалу и славу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3865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 5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слава, аллилуйя!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звучит хвалебный гимн!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Вознеси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хвалу 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Творцу, душа моя!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мук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избавил -  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Воспевай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всегда.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слава, аллилуйя!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Славьте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нас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нежно охраняет,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город вечный нас ведёт,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надежду посылает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для счастья 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даёт.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слава, аллилуйя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радостно поёт!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Божью созерцая,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склонитесь перед Ним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Жизнь</a:t>
            </a: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блаженная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святая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даётся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 одним.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101</Words>
  <Application>Microsoft Office PowerPoint</Application>
  <PresentationFormat>Экран (4:3)</PresentationFormat>
  <Paragraphs>104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8</cp:revision>
  <dcterms:created xsi:type="dcterms:W3CDTF">2012-07-25T11:14:36Z</dcterms:created>
  <dcterms:modified xsi:type="dcterms:W3CDTF">2012-07-30T15:21:59Z</dcterms:modified>
</cp:coreProperties>
</file>