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03C96"/>
    <a:srgbClr val="543D87"/>
    <a:srgbClr val="412F67"/>
    <a:srgbClr val="426C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728"/>
  </p:normalViewPr>
  <p:slideViewPr>
    <p:cSldViewPr snapToGrid="0">
      <p:cViewPr>
        <p:scale>
          <a:sx n="120" d="100"/>
          <a:sy n="120" d="100"/>
        </p:scale>
        <p:origin x="864" y="-3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E144-3988-4DF6-846E-DBE86B76C2AF}" type="datetimeFigureOut">
              <a:rPr lang="ru-RU" smtClean="0"/>
              <a:t>19.04.18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9907F-B7A3-47DD-8192-175AA9470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9651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E144-3988-4DF6-846E-DBE86B76C2AF}" type="datetimeFigureOut">
              <a:rPr lang="ru-RU" smtClean="0"/>
              <a:t>19.04.18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9907F-B7A3-47DD-8192-175AA9470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2514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E144-3988-4DF6-846E-DBE86B76C2AF}" type="datetimeFigureOut">
              <a:rPr lang="ru-RU" smtClean="0"/>
              <a:t>19.04.18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9907F-B7A3-47DD-8192-175AA9470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5393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E144-3988-4DF6-846E-DBE86B76C2AF}" type="datetimeFigureOut">
              <a:rPr lang="ru-RU" smtClean="0"/>
              <a:t>19.04.18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9907F-B7A3-47DD-8192-175AA9470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9031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E144-3988-4DF6-846E-DBE86B76C2AF}" type="datetimeFigureOut">
              <a:rPr lang="ru-RU" smtClean="0"/>
              <a:t>19.04.18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9907F-B7A3-47DD-8192-175AA9470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9504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E144-3988-4DF6-846E-DBE86B76C2AF}" type="datetimeFigureOut">
              <a:rPr lang="ru-RU" smtClean="0"/>
              <a:t>19.04.18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9907F-B7A3-47DD-8192-175AA9470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880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E144-3988-4DF6-846E-DBE86B76C2AF}" type="datetimeFigureOut">
              <a:rPr lang="ru-RU" smtClean="0"/>
              <a:t>19.04.18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9907F-B7A3-47DD-8192-175AA9470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7054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E144-3988-4DF6-846E-DBE86B76C2AF}" type="datetimeFigureOut">
              <a:rPr lang="ru-RU" smtClean="0"/>
              <a:t>19.04.18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9907F-B7A3-47DD-8192-175AA9470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3707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E144-3988-4DF6-846E-DBE86B76C2AF}" type="datetimeFigureOut">
              <a:rPr lang="ru-RU" smtClean="0"/>
              <a:t>19.04.18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9907F-B7A3-47DD-8192-175AA9470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3685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E144-3988-4DF6-846E-DBE86B76C2AF}" type="datetimeFigureOut">
              <a:rPr lang="ru-RU" smtClean="0"/>
              <a:t>19.04.18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9907F-B7A3-47DD-8192-175AA9470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3498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E144-3988-4DF6-846E-DBE86B76C2AF}" type="datetimeFigureOut">
              <a:rPr lang="ru-RU" smtClean="0"/>
              <a:t>19.04.18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9907F-B7A3-47DD-8192-175AA9470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7176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ADE144-3988-4DF6-846E-DBE86B76C2AF}" type="datetimeFigureOut">
              <a:rPr lang="ru-RU" smtClean="0"/>
              <a:t>19.04.18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79907F-B7A3-47DD-8192-175AA9470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6201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83568" y="2317522"/>
            <a:ext cx="77768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Прославьте </a:t>
            </a:r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Царя</a:t>
            </a:r>
            <a:endParaRPr lang="ru-RU" sz="7200" dirty="0">
              <a:solidFill>
                <a:schemeClr val="bg1"/>
              </a:solidFill>
              <a:latin typeface="Myriad Pro Light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349972" y="3530798"/>
            <a:ext cx="2444055" cy="626532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403C96"/>
                </a:solidFill>
                <a:latin typeface="Myriad Pro" pitchFamily="34" charset="0"/>
              </a:rPr>
              <a:t>Гимны надежды № 10</a:t>
            </a:r>
          </a:p>
        </p:txBody>
      </p:sp>
    </p:spTree>
    <p:extLst>
      <p:ext uri="{BB962C8B-B14F-4D97-AF65-F5344CB8AC3E}">
        <p14:creationId xmlns:p14="http://schemas.microsoft.com/office/powerpoint/2010/main" val="1244929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67559" y="520262"/>
            <a:ext cx="8040414" cy="58332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500" dirty="0" smtClean="0">
                <a:solidFill>
                  <a:schemeClr val="bg1"/>
                </a:solidFill>
                <a:latin typeface="Myriad Pro Light" pitchFamily="34" charset="0"/>
              </a:rPr>
              <a:t>Прославьте Царя и пойте Ему, </a:t>
            </a:r>
          </a:p>
          <a:p>
            <a:pPr algn="ctr"/>
            <a:r>
              <a:rPr lang="ru-RU" sz="6500" dirty="0" smtClean="0">
                <a:solidFill>
                  <a:schemeClr val="bg1"/>
                </a:solidFill>
                <a:latin typeface="Myriad Pro Light" pitchFamily="34" charset="0"/>
              </a:rPr>
              <a:t>От чистых сердец воздайте хвалу.</a:t>
            </a:r>
            <a:endParaRPr lang="ru-RU" sz="6500" dirty="0">
              <a:solidFill>
                <a:schemeClr val="bg1"/>
              </a:solidFill>
              <a:latin typeface="Myriad Pro Ligh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6174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67559" y="520262"/>
            <a:ext cx="8040414" cy="58332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500" dirty="0">
                <a:solidFill>
                  <a:schemeClr val="bg1"/>
                </a:solidFill>
                <a:latin typeface="Myriad Pro Light" pitchFamily="34" charset="0"/>
              </a:rPr>
              <a:t>Покров и </a:t>
            </a:r>
            <a:r>
              <a:rPr lang="ru-RU" sz="6500" dirty="0" smtClean="0">
                <a:solidFill>
                  <a:schemeClr val="bg1"/>
                </a:solidFill>
                <a:latin typeface="Myriad Pro Light" pitchFamily="34" charset="0"/>
              </a:rPr>
              <a:t>защита - </a:t>
            </a:r>
            <a:r>
              <a:rPr lang="ru-RU" sz="6500" dirty="0">
                <a:solidFill>
                  <a:schemeClr val="bg1"/>
                </a:solidFill>
                <a:latin typeface="Myriad Pro Light" pitchFamily="34" charset="0"/>
              </a:rPr>
              <a:t>Предвечный </a:t>
            </a:r>
            <a:endParaRPr lang="ru-RU" sz="6500" dirty="0" smtClean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r>
              <a:rPr lang="ru-RU" sz="6500" dirty="0" smtClean="0">
                <a:solidFill>
                  <a:schemeClr val="bg1"/>
                </a:solidFill>
                <a:latin typeface="Myriad Pro Light" pitchFamily="34" charset="0"/>
              </a:rPr>
              <a:t>наш </a:t>
            </a:r>
            <a:r>
              <a:rPr lang="ru-RU" sz="6500" dirty="0">
                <a:solidFill>
                  <a:schemeClr val="bg1"/>
                </a:solidFill>
                <a:latin typeface="Myriad Pro Light" pitchFamily="34" charset="0"/>
              </a:rPr>
              <a:t>Бог, </a:t>
            </a:r>
          </a:p>
          <a:p>
            <a:pPr algn="ctr"/>
            <a:r>
              <a:rPr lang="ru-RU" sz="6500" dirty="0">
                <a:solidFill>
                  <a:schemeClr val="bg1"/>
                </a:solidFill>
                <a:latin typeface="Myriad Pro Light" pitchFamily="34" charset="0"/>
              </a:rPr>
              <a:t>Ему изливайте любовь и восторг!</a:t>
            </a:r>
          </a:p>
        </p:txBody>
      </p:sp>
    </p:spTree>
    <p:extLst>
      <p:ext uri="{BB962C8B-B14F-4D97-AF65-F5344CB8AC3E}">
        <p14:creationId xmlns:p14="http://schemas.microsoft.com/office/powerpoint/2010/main" val="1519826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67559" y="520262"/>
            <a:ext cx="8040414" cy="58332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500" dirty="0">
                <a:solidFill>
                  <a:schemeClr val="bg1"/>
                </a:solidFill>
                <a:latin typeface="Myriad Pro Light" pitchFamily="34" charset="0"/>
              </a:rPr>
              <a:t>Щедроты Твои </a:t>
            </a:r>
            <a:endParaRPr lang="ru-RU" sz="6500" dirty="0" smtClean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r>
              <a:rPr lang="ru-RU" sz="6500" dirty="0" smtClean="0">
                <a:solidFill>
                  <a:schemeClr val="bg1"/>
                </a:solidFill>
                <a:latin typeface="Myriad Pro Light" pitchFamily="34" charset="0"/>
              </a:rPr>
              <a:t>нет </a:t>
            </a:r>
            <a:r>
              <a:rPr lang="ru-RU" sz="6500" dirty="0">
                <a:solidFill>
                  <a:schemeClr val="bg1"/>
                </a:solidFill>
                <a:latin typeface="Myriad Pro Light" pitchFamily="34" charset="0"/>
              </a:rPr>
              <a:t>слов описать, </a:t>
            </a:r>
          </a:p>
          <a:p>
            <a:pPr algn="ctr"/>
            <a:r>
              <a:rPr lang="ru-RU" sz="6500" dirty="0">
                <a:solidFill>
                  <a:schemeClr val="bg1"/>
                </a:solidFill>
                <a:latin typeface="Myriad Pro Light" pitchFamily="34" charset="0"/>
              </a:rPr>
              <a:t>Нисходит росой Твоя благодать</a:t>
            </a:r>
          </a:p>
        </p:txBody>
      </p:sp>
    </p:spTree>
    <p:extLst>
      <p:ext uri="{BB962C8B-B14F-4D97-AF65-F5344CB8AC3E}">
        <p14:creationId xmlns:p14="http://schemas.microsoft.com/office/powerpoint/2010/main" val="2296252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67559" y="520262"/>
            <a:ext cx="8040414" cy="58332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500" dirty="0" smtClean="0">
                <a:solidFill>
                  <a:schemeClr val="bg1"/>
                </a:solidFill>
                <a:latin typeface="Myriad Pro Light" pitchFamily="34" charset="0"/>
              </a:rPr>
              <a:t>Она среди мрака </a:t>
            </a:r>
          </a:p>
          <a:p>
            <a:pPr algn="ctr"/>
            <a:r>
              <a:rPr lang="ru-RU" sz="6500" dirty="0" smtClean="0">
                <a:solidFill>
                  <a:schemeClr val="bg1"/>
                </a:solidFill>
                <a:latin typeface="Myriad Pro Light" pitchFamily="34" charset="0"/>
              </a:rPr>
              <a:t>сияет, как свет.</a:t>
            </a:r>
          </a:p>
          <a:p>
            <a:pPr algn="ctr"/>
            <a:r>
              <a:rPr lang="ru-RU" sz="6500" dirty="0" smtClean="0">
                <a:solidFill>
                  <a:schemeClr val="bg1"/>
                </a:solidFill>
                <a:latin typeface="Myriad Pro Light" pitchFamily="34" charset="0"/>
              </a:rPr>
              <a:t>Ты, Бог неизменный, хранишь Свой завет.</a:t>
            </a:r>
            <a:endParaRPr lang="ru-RU" sz="6500" dirty="0">
              <a:solidFill>
                <a:schemeClr val="bg1"/>
              </a:solidFill>
              <a:latin typeface="Myriad Pro Ligh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3531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67559" y="520262"/>
            <a:ext cx="8040414" cy="58332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500" dirty="0">
                <a:solidFill>
                  <a:schemeClr val="bg1"/>
                </a:solidFill>
                <a:latin typeface="Myriad Pro Light" pitchFamily="34" charset="0"/>
              </a:rPr>
              <a:t>Воспрянем душой </a:t>
            </a:r>
            <a:r>
              <a:rPr lang="ru-RU" sz="6500" dirty="0" smtClean="0">
                <a:solidFill>
                  <a:schemeClr val="bg1"/>
                </a:solidFill>
                <a:latin typeface="Myriad Pro Light" pitchFamily="34" charset="0"/>
              </a:rPr>
              <a:t>- </a:t>
            </a:r>
            <a:r>
              <a:rPr lang="ru-RU" sz="6500" dirty="0">
                <a:solidFill>
                  <a:schemeClr val="bg1"/>
                </a:solidFill>
                <a:latin typeface="Myriad Pro Light" pitchFamily="34" charset="0"/>
              </a:rPr>
              <a:t>пусть тают года, </a:t>
            </a:r>
          </a:p>
          <a:p>
            <a:pPr algn="ctr"/>
            <a:r>
              <a:rPr lang="ru-RU" sz="6500" dirty="0">
                <a:solidFill>
                  <a:schemeClr val="bg1"/>
                </a:solidFill>
                <a:latin typeface="Myriad Pro Light" pitchFamily="34" charset="0"/>
              </a:rPr>
              <a:t>Бог верен и твёрд, Он с нами всегда. </a:t>
            </a:r>
          </a:p>
        </p:txBody>
      </p:sp>
    </p:spTree>
    <p:extLst>
      <p:ext uri="{BB962C8B-B14F-4D97-AF65-F5344CB8AC3E}">
        <p14:creationId xmlns:p14="http://schemas.microsoft.com/office/powerpoint/2010/main" val="4272602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67559" y="520262"/>
            <a:ext cx="8040414" cy="58332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500" dirty="0">
                <a:solidFill>
                  <a:schemeClr val="bg1"/>
                </a:solidFill>
                <a:latin typeface="Myriad Pro Light" pitchFamily="34" charset="0"/>
              </a:rPr>
              <a:t>Создатель, Защитник, </a:t>
            </a:r>
            <a:endParaRPr lang="ru-RU" sz="6500" dirty="0" smtClean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r>
              <a:rPr lang="ru-RU" sz="6500" dirty="0" smtClean="0">
                <a:solidFill>
                  <a:schemeClr val="bg1"/>
                </a:solidFill>
                <a:latin typeface="Myriad Pro Light" pitchFamily="34" charset="0"/>
              </a:rPr>
              <a:t>наш </a:t>
            </a:r>
            <a:r>
              <a:rPr lang="ru-RU" sz="6500" dirty="0">
                <a:solidFill>
                  <a:schemeClr val="bg1"/>
                </a:solidFill>
                <a:latin typeface="Myriad Pro Light" pitchFamily="34" charset="0"/>
              </a:rPr>
              <a:t>Бог и Творец, </a:t>
            </a:r>
          </a:p>
          <a:p>
            <a:pPr algn="ctr"/>
            <a:r>
              <a:rPr lang="ru-RU" sz="6500" dirty="0">
                <a:solidFill>
                  <a:schemeClr val="bg1"/>
                </a:solidFill>
                <a:latin typeface="Myriad Pro Light" pitchFamily="34" charset="0"/>
              </a:rPr>
              <a:t>Он наш Искупитель и нежный Отец.</a:t>
            </a:r>
          </a:p>
        </p:txBody>
      </p:sp>
    </p:spTree>
    <p:extLst>
      <p:ext uri="{BB962C8B-B14F-4D97-AF65-F5344CB8AC3E}">
        <p14:creationId xmlns:p14="http://schemas.microsoft.com/office/powerpoint/2010/main" val="840356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67559" y="520262"/>
            <a:ext cx="8040414" cy="58332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6500" dirty="0">
              <a:solidFill>
                <a:schemeClr val="bg1"/>
              </a:solidFill>
              <a:latin typeface="Myriad Pro Ligh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5809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1407</TotalTime>
  <Words>92</Words>
  <Application>Microsoft Macintosh PowerPoint</Application>
  <PresentationFormat>Экран (4:3)</PresentationFormat>
  <Paragraphs>18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Myriad Pro Light</vt:lpstr>
      <vt:lpstr>Arial</vt:lpstr>
      <vt:lpstr>Calibri</vt:lpstr>
      <vt:lpstr>Myriad Pro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HTML</dc:creator>
  <cp:lastModifiedBy>Пользователь Microsoft Office</cp:lastModifiedBy>
  <cp:revision>9</cp:revision>
  <dcterms:created xsi:type="dcterms:W3CDTF">2012-07-25T11:14:36Z</dcterms:created>
  <dcterms:modified xsi:type="dcterms:W3CDTF">2018-04-19T00:26:20Z</dcterms:modified>
</cp:coreProperties>
</file>