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08" d="100"/>
          <a:sy n="108" d="100"/>
        </p:scale>
        <p:origin x="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08433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Необъятна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Божья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милость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4500748"/>
            <a:ext cx="2376264" cy="51815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03C96"/>
                </a:solidFill>
                <a:latin typeface="Myriad Pro" pitchFamily="34" charset="0"/>
              </a:rPr>
              <a:t>Гимны надежды №16</a:t>
            </a:r>
          </a:p>
        </p:txBody>
      </p:sp>
    </p:spTree>
    <p:extLst>
      <p:ext uri="{BB962C8B-B14F-4D97-AF65-F5344CB8AC3E}">
        <p14:creationId xmlns:p14="http://schemas.microsoft.com/office/powerpoint/2010/main" val="12449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Необъятна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Божья милость,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Словно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море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широка,</a:t>
            </a:r>
          </a:p>
        </p:txBody>
      </p:sp>
    </p:spTree>
    <p:extLst>
      <p:ext uri="{BB962C8B-B14F-4D97-AF65-F5344CB8AC3E}">
        <p14:creationId xmlns:p14="http://schemas.microsoft.com/office/powerpoint/2010/main" val="15561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правосудии сияет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Ярким светом доброта.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5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готов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к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Себе радушно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Всех нас,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грешников,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принять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4201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Даровать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нам исцеленье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любовь,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благодать.</a:t>
            </a:r>
          </a:p>
        </p:txBody>
      </p:sp>
    </p:spTree>
    <p:extLst>
      <p:ext uri="{BB962C8B-B14F-4D97-AF65-F5344CB8AC3E}">
        <p14:creationId xmlns:p14="http://schemas.microsoft.com/office/powerpoint/2010/main" val="256933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Широка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любовь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Господня,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 постичь её уму,</a:t>
            </a:r>
          </a:p>
        </p:txBody>
      </p:sp>
    </p:spTree>
    <p:extLst>
      <p:ext uri="{BB962C8B-B14F-4D97-AF65-F5344CB8AC3E}">
        <p14:creationId xmlns:p14="http://schemas.microsoft.com/office/powerpoint/2010/main" val="165899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Доброта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Его безмерна,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Воздадим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хвалу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Ему!</a:t>
            </a:r>
          </a:p>
        </p:txBody>
      </p:sp>
    </p:spTree>
    <p:extLst>
      <p:ext uri="{BB962C8B-B14F-4D97-AF65-F5344CB8AC3E}">
        <p14:creationId xmlns:p14="http://schemas.microsoft.com/office/powerpoint/2010/main" val="39703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5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62</Words>
  <Application>Microsoft Macintosh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Myriad Pro</vt:lpstr>
      <vt:lpstr>Myriad Pro Light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8</cp:revision>
  <dcterms:created xsi:type="dcterms:W3CDTF">2012-07-25T11:14:36Z</dcterms:created>
  <dcterms:modified xsi:type="dcterms:W3CDTF">2018-05-11T16:39:47Z</dcterms:modified>
</cp:coreProperties>
</file>