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176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6814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Воспойте песнь заветную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680052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№18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Воспойте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заветную,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Хвалите Бога сил,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спасенью возродил.</a:t>
            </a:r>
          </a:p>
        </p:txBody>
      </p:sp>
    </p:spTree>
    <p:extLst>
      <p:ext uri="{BB962C8B-B14F-4D97-AF65-F5344CB8AC3E}">
        <p14:creationId xmlns:p14="http://schemas.microsoft.com/office/powerpoint/2010/main" val="14145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Возьмите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арфы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гуслями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Воспеть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Благую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весть, </a:t>
            </a:r>
          </a:p>
        </p:txBody>
      </p:sp>
    </p:spTree>
    <p:extLst>
      <p:ext uri="{BB962C8B-B14F-4D97-AF65-F5344CB8AC3E}">
        <p14:creationId xmlns:p14="http://schemas.microsoft.com/office/powerpoint/2010/main" val="34272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игрой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искусною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воздайте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честь.</a:t>
            </a:r>
          </a:p>
        </p:txBody>
      </p:sp>
    </p:spTree>
    <p:extLst>
      <p:ext uri="{BB962C8B-B14F-4D97-AF65-F5344CB8AC3E}">
        <p14:creationId xmlns:p14="http://schemas.microsoft.com/office/powerpoint/2010/main" val="28432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Моря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цепи горные,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Цветной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ковёр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долин, </a:t>
            </a:r>
          </a:p>
        </p:txBody>
      </p:sp>
    </p:spTree>
    <p:extLst>
      <p:ext uri="{BB962C8B-B14F-4D97-AF65-F5344CB8AC3E}">
        <p14:creationId xmlns:p14="http://schemas.microsoft.com/office/powerpoint/2010/main" val="37843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Луга, поля просторные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славит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сил!</a:t>
            </a:r>
          </a:p>
        </p:txBody>
      </p:sp>
    </p:spTree>
    <p:extLst>
      <p:ext uri="{BB962C8B-B14F-4D97-AF65-F5344CB8AC3E}">
        <p14:creationId xmlns:p14="http://schemas.microsoft.com/office/powerpoint/2010/main" val="11699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Народ Твой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радостно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надеждой ждёт.</a:t>
            </a:r>
          </a:p>
        </p:txBody>
      </p:sp>
    </p:spTree>
    <p:extLst>
      <p:ext uri="{BB962C8B-B14F-4D97-AF65-F5344CB8AC3E}">
        <p14:creationId xmlns:p14="http://schemas.microsoft.com/office/powerpoint/2010/main" val="5416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суд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великий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благостный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Спасительно грядёт!</a:t>
            </a:r>
          </a:p>
        </p:txBody>
      </p:sp>
    </p:spTree>
    <p:extLst>
      <p:ext uri="{BB962C8B-B14F-4D97-AF65-F5344CB8AC3E}">
        <p14:creationId xmlns:p14="http://schemas.microsoft.com/office/powerpoint/2010/main" val="41156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77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HTML</cp:lastModifiedBy>
  <cp:revision>8</cp:revision>
  <dcterms:created xsi:type="dcterms:W3CDTF">2012-07-25T11:14:36Z</dcterms:created>
  <dcterms:modified xsi:type="dcterms:W3CDTF">2012-08-02T11:16:30Z</dcterms:modified>
</cp:coreProperties>
</file>