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09" autoAdjust="0"/>
  </p:normalViewPr>
  <p:slideViewPr>
    <p:cSldViewPr snapToGrid="0">
      <p:cViewPr>
        <p:scale>
          <a:sx n="48" d="100"/>
          <a:sy n="48" d="100"/>
        </p:scale>
        <p:origin x="-1704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19957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Каждый день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каждый час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13778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№20</a:t>
            </a: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звучит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любви святой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Его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голос</a:t>
            </a:r>
            <a:endParaRPr lang="en-US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дорогой: </a:t>
            </a:r>
          </a:p>
        </p:txBody>
      </p:sp>
    </p:spTree>
    <p:extLst>
      <p:ext uri="{BB962C8B-B14F-4D97-AF65-F5344CB8AC3E}">
        <p14:creationId xmlns:p14="http://schemas.microsoft.com/office/powerpoint/2010/main" val="24534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«Не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страшитесь же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друзья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мужайтесь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это Я».</a:t>
            </a:r>
          </a:p>
        </p:txBody>
      </p:sp>
    </p:spTree>
    <p:extLst>
      <p:ext uri="{BB962C8B-B14F-4D97-AF65-F5344CB8AC3E}">
        <p14:creationId xmlns:p14="http://schemas.microsoft.com/office/powerpoint/2010/main" val="406959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 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 час, Каждый 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 час, </a:t>
            </a:r>
          </a:p>
        </p:txBody>
      </p:sp>
    </p:spTree>
    <p:extLst>
      <p:ext uri="{BB962C8B-B14F-4D97-AF65-F5344CB8AC3E}">
        <p14:creationId xmlns:p14="http://schemas.microsoft.com/office/powerpoint/2010/main" val="2500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Каждый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 час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заботится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нас.</a:t>
            </a:r>
          </a:p>
        </p:txBody>
      </p:sp>
    </p:spTree>
    <p:extLst>
      <p:ext uri="{BB962C8B-B14F-4D97-AF65-F5344CB8AC3E}">
        <p14:creationId xmlns:p14="http://schemas.microsoft.com/office/powerpoint/2010/main" val="18668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Гром ли грянет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жизни сей,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Слёзы ль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хлынут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 очей, </a:t>
            </a:r>
          </a:p>
        </p:txBody>
      </p:sp>
    </p:spTree>
    <p:extLst>
      <p:ext uri="{BB962C8B-B14F-4D97-AF65-F5344CB8AC3E}">
        <p14:creationId xmlns:p14="http://schemas.microsoft.com/office/powerpoint/2010/main" val="148095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с любовью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отрёт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вновь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радость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сердце льёт. </a:t>
            </a:r>
          </a:p>
        </p:txBody>
      </p:sp>
    </p:spTree>
    <p:extLst>
      <p:ext uri="{BB962C8B-B14F-4D97-AF65-F5344CB8AC3E}">
        <p14:creationId xmlns:p14="http://schemas.microsoft.com/office/powerpoint/2010/main" val="33503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Отошли ль мы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Христа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зовут Его уста</a:t>
            </a:r>
          </a:p>
        </p:txBody>
      </p:sp>
    </p:spTree>
    <p:extLst>
      <p:ext uri="{BB962C8B-B14F-4D97-AF65-F5344CB8AC3E}">
        <p14:creationId xmlns:p14="http://schemas.microsoft.com/office/powerpoint/2010/main" val="255906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 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 час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заботится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нас.</a:t>
            </a:r>
          </a:p>
        </p:txBody>
      </p:sp>
    </p:spTree>
    <p:extLst>
      <p:ext uri="{BB962C8B-B14F-4D97-AF65-F5344CB8AC3E}">
        <p14:creationId xmlns:p14="http://schemas.microsoft.com/office/powerpoint/2010/main" val="2052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 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 час, Каждый 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 час, </a:t>
            </a:r>
          </a:p>
        </p:txBody>
      </p:sp>
    </p:spTree>
    <p:extLst>
      <p:ext uri="{BB962C8B-B14F-4D97-AF65-F5344CB8AC3E}">
        <p14:creationId xmlns:p14="http://schemas.microsoft.com/office/powerpoint/2010/main" val="251529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Каждый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 час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заботится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нас.</a:t>
            </a:r>
          </a:p>
        </p:txBody>
      </p:sp>
    </p:spTree>
    <p:extLst>
      <p:ext uri="{BB962C8B-B14F-4D97-AF65-F5344CB8AC3E}">
        <p14:creationId xmlns:p14="http://schemas.microsoft.com/office/powerpoint/2010/main" val="55965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Каждый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 час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заботится </a:t>
            </a:r>
            <a:endParaRPr lang="en-US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нас, 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5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Щедрой шлёт Своей рукой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Хлеб насущный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неба Свой.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День прошёл, ночь настаёт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нам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добрый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сон даёт, </a:t>
            </a:r>
          </a:p>
        </p:txBody>
      </p:sp>
    </p:spTree>
    <p:extLst>
      <p:ext uri="{BB962C8B-B14F-4D97-AF65-F5344CB8AC3E}">
        <p14:creationId xmlns:p14="http://schemas.microsoft.com/office/powerpoint/2010/main" val="145710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Сам не дремлет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спит,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детей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Своих хранит.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 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 час, Каждый 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 час, </a:t>
            </a:r>
          </a:p>
        </p:txBody>
      </p:sp>
    </p:spTree>
    <p:extLst>
      <p:ext uri="{BB962C8B-B14F-4D97-AF65-F5344CB8AC3E}">
        <p14:creationId xmlns:p14="http://schemas.microsoft.com/office/powerpoint/2010/main" val="34427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Каждый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 час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заботится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нас.</a:t>
            </a:r>
          </a:p>
        </p:txBody>
      </p:sp>
    </p:spTree>
    <p:extLst>
      <p:ext uri="{BB962C8B-B14F-4D97-AF65-F5344CB8AC3E}">
        <p14:creationId xmlns:p14="http://schemas.microsoft.com/office/powerpoint/2010/main" val="37672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в волнах земных скорбей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хранит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рукой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Своей, </a:t>
            </a:r>
          </a:p>
        </p:txBody>
      </p:sp>
    </p:spTree>
    <p:extLst>
      <p:ext uri="{BB962C8B-B14F-4D97-AF65-F5344CB8AC3E}">
        <p14:creationId xmlns:p14="http://schemas.microsoft.com/office/powerpoint/2010/main" val="259951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Дабы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погибнуть нам,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Сам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идёт 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 волнам.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0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212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HTML</cp:lastModifiedBy>
  <cp:revision>8</cp:revision>
  <dcterms:created xsi:type="dcterms:W3CDTF">2012-07-25T11:14:36Z</dcterms:created>
  <dcterms:modified xsi:type="dcterms:W3CDTF">2012-08-02T11:17:39Z</dcterms:modified>
</cp:coreProperties>
</file>