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napToGrid="0">
      <p:cViewPr>
        <p:scale>
          <a:sx n="50" d="100"/>
          <a:sy n="50" d="100"/>
        </p:scale>
        <p:origin x="-195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24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Слове Божьем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ищи утешенье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458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№25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Слово Божье всегда будет светом тебе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нелёгкой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дороге твоей,</a:t>
            </a:r>
          </a:p>
        </p:txBody>
      </p:sp>
    </p:spTree>
    <p:extLst>
      <p:ext uri="{BB962C8B-B14F-4D97-AF65-F5344CB8AC3E}">
        <p14:creationId xmlns:p14="http://schemas.microsoft.com/office/powerpoint/2010/main" val="23329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Маяком среди бурь и житейских скорбей,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Другом верным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грешной земле.</a:t>
            </a:r>
          </a:p>
        </p:txBody>
      </p:sp>
    </p:spTree>
    <p:extLst>
      <p:ext uri="{BB962C8B-B14F-4D97-AF65-F5344CB8AC3E}">
        <p14:creationId xmlns:p14="http://schemas.microsoft.com/office/powerpoint/2010/main" val="18176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Лишь на Христа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Слове Божьем взирай, </a:t>
            </a:r>
          </a:p>
        </p:txBody>
      </p:sp>
    </p:spTree>
    <p:extLst>
      <p:ext uri="{BB962C8B-B14F-4D97-AF65-F5344CB8AC3E}">
        <p14:creationId xmlns:p14="http://schemas.microsoft.com/office/powerpoint/2010/main" val="3996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Каждый день,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val="4227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Слове Божьем ищи утешенье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непрерывной житейской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борьбе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Если больно порой, если страшно тебе,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Прибегай к Нему всею душой.</a:t>
            </a:r>
          </a:p>
        </p:txBody>
      </p:sp>
    </p:spTree>
    <p:extLst>
      <p:ext uri="{BB962C8B-B14F-4D97-AF65-F5344CB8AC3E}">
        <p14:creationId xmlns:p14="http://schemas.microsoft.com/office/powerpoint/2010/main" val="33737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Лишь на Христа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Слове Божьем взирай, </a:t>
            </a:r>
          </a:p>
        </p:txBody>
      </p:sp>
    </p:spTree>
    <p:extLst>
      <p:ext uri="{BB962C8B-B14F-4D97-AF65-F5344CB8AC3E}">
        <p14:creationId xmlns:p14="http://schemas.microsoft.com/office/powerpoint/2010/main" val="8609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Каждый день,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val="4626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Слове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Божьем ищи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спасенью, друг мой,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Через веру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Иисуса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Кровь святая Его, что стекала с креста,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Даст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прощенье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тебе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33186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Лишь на Христа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Слове Божьем взирай, </a:t>
            </a:r>
          </a:p>
        </p:txBody>
      </p:sp>
    </p:spTree>
    <p:extLst>
      <p:ext uri="{BB962C8B-B14F-4D97-AF65-F5344CB8AC3E}">
        <p14:creationId xmlns:p14="http://schemas.microsoft.com/office/powerpoint/2010/main" val="24392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Каждый день,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val="23329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8</cp:revision>
  <dcterms:created xsi:type="dcterms:W3CDTF">2012-07-25T11:14:36Z</dcterms:created>
  <dcterms:modified xsi:type="dcterms:W3CDTF">2012-11-17T08:16:45Z</dcterms:modified>
</cp:coreProperties>
</file>