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-9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32079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Библия много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света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открыла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5050661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№27</a:t>
            </a:r>
            <a:endParaRPr lang="ru-RU" dirty="0" smtClean="0">
              <a:solidFill>
                <a:srgbClr val="403C9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О, христиане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, Библию читайте,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Грех побеждая, двигайтесь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вперёд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3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жизни своей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по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Слову поступайте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Бог за труды награду принесёт!</a:t>
            </a:r>
          </a:p>
        </p:txBody>
      </p:sp>
    </p:spTree>
    <p:extLst>
      <p:ext uri="{BB962C8B-B14F-4D97-AF65-F5344CB8AC3E}">
        <p14:creationId xmlns:p14="http://schemas.microsoft.com/office/powerpoint/2010/main" val="21736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Боже, даруй нам вникнуть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это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Слово,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возвестить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всех краях земли: </a:t>
            </a:r>
          </a:p>
        </p:txBody>
      </p:sp>
    </p:spTree>
    <p:extLst>
      <p:ext uri="{BB962C8B-B14F-4D97-AF65-F5344CB8AC3E}">
        <p14:creationId xmlns:p14="http://schemas.microsoft.com/office/powerpoint/2010/main" val="5107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Вот уж грядёт пришествие Христово!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Той Божьей вести, весь народ, внемли!</a:t>
            </a:r>
          </a:p>
        </p:txBody>
      </p:sp>
    </p:spTree>
    <p:extLst>
      <p:ext uri="{BB962C8B-B14F-4D97-AF65-F5344CB8AC3E}">
        <p14:creationId xmlns:p14="http://schemas.microsoft.com/office/powerpoint/2010/main" val="31768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9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Библия много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света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нам открыла,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Нас научила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всех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людей любить.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Несколько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тысяч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лет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она светила,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до конца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будет говорить.</a:t>
            </a:r>
          </a:p>
        </p:txBody>
      </p:sp>
    </p:spTree>
    <p:extLst>
      <p:ext uri="{BB962C8B-B14F-4D97-AF65-F5344CB8AC3E}">
        <p14:creationId xmlns:p14="http://schemas.microsoft.com/office/powerpoint/2010/main" val="130107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Боже, даруй нам вникнуть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это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Слово,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возвестить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всех краях земли: </a:t>
            </a:r>
          </a:p>
        </p:txBody>
      </p:sp>
    </p:spTree>
    <p:extLst>
      <p:ext uri="{BB962C8B-B14F-4D97-AF65-F5344CB8AC3E}">
        <p14:creationId xmlns:p14="http://schemas.microsoft.com/office/powerpoint/2010/main" val="18570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Вот уж грядёт пришествие Христово!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Той Божьей вести, весь народ, внемли!</a:t>
            </a:r>
          </a:p>
        </p:txBody>
      </p:sp>
    </p:spTree>
    <p:extLst>
      <p:ext uri="{BB962C8B-B14F-4D97-AF65-F5344CB8AC3E}">
        <p14:creationId xmlns:p14="http://schemas.microsoft.com/office/powerpoint/2010/main" val="312987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Библия взоры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небу направляет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научает,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туда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идти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Кто же её надолго оставляет,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Тот ослабеет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скоро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на пути.</a:t>
            </a:r>
          </a:p>
        </p:txBody>
      </p:sp>
    </p:spTree>
    <p:extLst>
      <p:ext uri="{BB962C8B-B14F-4D97-AF65-F5344CB8AC3E}">
        <p14:creationId xmlns:p14="http://schemas.microsoft.com/office/powerpoint/2010/main" val="180083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Боже, даруй нам вникнуть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это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Слово,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И возвестить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всех краях земли: </a:t>
            </a:r>
          </a:p>
        </p:txBody>
      </p:sp>
    </p:spTree>
    <p:extLst>
      <p:ext uri="{BB962C8B-B14F-4D97-AF65-F5344CB8AC3E}">
        <p14:creationId xmlns:p14="http://schemas.microsoft.com/office/powerpoint/2010/main" val="158333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Вот уж грядёт пришествие Христово!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Той Божьей вести, весь народ, внемли!</a:t>
            </a:r>
          </a:p>
        </p:txBody>
      </p:sp>
    </p:spTree>
    <p:extLst>
      <p:ext uri="{BB962C8B-B14F-4D97-AF65-F5344CB8AC3E}">
        <p14:creationId xmlns:p14="http://schemas.microsoft.com/office/powerpoint/2010/main" val="30893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175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7</cp:revision>
  <dcterms:created xsi:type="dcterms:W3CDTF">2012-07-25T11:14:36Z</dcterms:created>
  <dcterms:modified xsi:type="dcterms:W3CDTF">2012-08-02T13:47:39Z</dcterms:modified>
</cp:coreProperties>
</file>