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D88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1752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Тихая ночь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09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B8D88"/>
                </a:solidFill>
                <a:latin typeface="Myriad Pro" pitchFamily="34" charset="0"/>
              </a:rPr>
              <a:t>Гимны надежды №28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Спаситель нам дан.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Спаситель нам дан.</a:t>
            </a:r>
          </a:p>
        </p:txBody>
      </p:sp>
    </p:spTree>
    <p:extLst>
      <p:ext uri="{BB962C8B-B14F-4D97-AF65-F5344CB8AC3E}">
        <p14:creationId xmlns:p14="http://schemas.microsoft.com/office/powerpoint/2010/main" val="33317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Тихая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ночь, дивная ночь.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земной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сковал.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Вифлееме покой, тишина,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не спит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 чета: </a:t>
            </a:r>
          </a:p>
        </p:txBody>
      </p:sp>
    </p:spTree>
    <p:extLst>
      <p:ext uri="{BB962C8B-B14F-4D97-AF65-F5344CB8AC3E}">
        <p14:creationId xmlns:p14="http://schemas.microsoft.com/office/powerpoint/2010/main" val="18735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Младенец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рождён.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Младенец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рождён.</a:t>
            </a:r>
          </a:p>
        </p:txBody>
      </p:sp>
    </p:spTree>
    <p:extLst>
      <p:ext uri="{BB962C8B-B14F-4D97-AF65-F5344CB8AC3E}">
        <p14:creationId xmlns:p14="http://schemas.microsoft.com/office/powerpoint/2010/main" val="3627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Тихая ночь, дивная ночь.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звезда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небесах </a:t>
            </a:r>
          </a:p>
        </p:txBody>
      </p:sp>
    </p:spTree>
    <p:extLst>
      <p:ext uri="{BB962C8B-B14F-4D97-AF65-F5344CB8AC3E}">
        <p14:creationId xmlns:p14="http://schemas.microsoft.com/office/powerpoint/2010/main" val="39180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Ярким светом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миром горит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живущим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говорит: </a:t>
            </a:r>
          </a:p>
        </p:txBody>
      </p:sp>
    </p:spTree>
    <p:extLst>
      <p:ext uri="{BB962C8B-B14F-4D97-AF65-F5344CB8AC3E}">
        <p14:creationId xmlns:p14="http://schemas.microsoft.com/office/powerpoint/2010/main" val="13512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«Свыше вас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посетил.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Свыше вас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посетил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».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Тихая ночь, дивная ночь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Грешным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принесла </a:t>
            </a:r>
          </a:p>
        </p:txBody>
      </p:sp>
    </p:spTree>
    <p:extLst>
      <p:ext uri="{BB962C8B-B14F-4D97-AF65-F5344CB8AC3E}">
        <p14:creationId xmlns:p14="http://schemas.microsoft.com/office/powerpoint/2010/main" val="6747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вечную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от Отца,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восторгом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горят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сердца </a:t>
            </a:r>
          </a:p>
        </p:txBody>
      </p:sp>
    </p:spTree>
    <p:extLst>
      <p:ext uri="{BB962C8B-B14F-4D97-AF65-F5344CB8AC3E}">
        <p14:creationId xmlns:p14="http://schemas.microsoft.com/office/powerpoint/2010/main" val="33134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9</cp:revision>
  <dcterms:created xsi:type="dcterms:W3CDTF">2012-07-25T11:14:36Z</dcterms:created>
  <dcterms:modified xsi:type="dcterms:W3CDTF">2012-08-02T14:11:22Z</dcterms:modified>
</cp:coreProperties>
</file>