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У потока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8000" dirty="0" err="1">
                <a:solidFill>
                  <a:schemeClr val="bg1"/>
                </a:solidFill>
                <a:latin typeface="Myriad Pro Light" pitchFamily="34" charset="0"/>
              </a:rPr>
              <a:t>Кедрона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4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39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потока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Кедрона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эту ночь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Иисус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спал: </a:t>
            </a:r>
          </a:p>
        </p:txBody>
      </p:sp>
    </p:spTree>
    <p:extLst>
      <p:ext uri="{BB962C8B-B14F-4D97-AF65-F5344CB8AC3E}">
        <p14:creationId xmlns:p14="http://schemas.microsoft.com/office/powerpoint/2010/main" val="8064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Наше вечное спасенье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боренье совершал. </a:t>
            </a:r>
          </a:p>
        </p:txBody>
      </p:sp>
    </p:spTree>
    <p:extLst>
      <p:ext uri="{BB962C8B-B14F-4D97-AF65-F5344CB8AC3E}">
        <p14:creationId xmlns:p14="http://schemas.microsoft.com/office/powerpoint/2010/main" val="28847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Помоги же нам, Спаситель,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Подвиг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славный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оценить </a:t>
            </a:r>
          </a:p>
        </p:txBody>
      </p:sp>
    </p:spTree>
    <p:extLst>
      <p:ext uri="{BB962C8B-B14F-4D97-AF65-F5344CB8AC3E}">
        <p14:creationId xmlns:p14="http://schemas.microsoft.com/office/powerpoint/2010/main" val="307626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Тебя, наш Искупитель,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любовь благодарить.</a:t>
            </a:r>
          </a:p>
        </p:txBody>
      </p:sp>
    </p:spTree>
    <p:extLst>
      <p:ext uri="{BB962C8B-B14F-4D97-AF65-F5344CB8AC3E}">
        <p14:creationId xmlns:p14="http://schemas.microsoft.com/office/powerpoint/2010/main" val="36260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6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потока,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Кедрона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Гефсиманский сад лежит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.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Средь безмолвной полуночи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Только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Божий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Сын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спит. </a:t>
            </a:r>
          </a:p>
        </p:txBody>
      </p:sp>
    </p:spTree>
    <p:extLst>
      <p:ext uri="{BB962C8B-B14F-4D97-AF65-F5344CB8AC3E}">
        <p14:creationId xmlns:p14="http://schemas.microsoft.com/office/powerpoint/2010/main" val="27943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смертной скорби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боренье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небесам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взывает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Он, </a:t>
            </a:r>
          </a:p>
        </p:txBody>
      </p:sp>
    </p:spTree>
    <p:extLst>
      <p:ext uri="{BB962C8B-B14F-4D97-AF65-F5344CB8AC3E}">
        <p14:creationId xmlns:p14="http://schemas.microsoft.com/office/powerpoint/2010/main" val="11272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Молчаливо кипарисы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Слушают печальный стон.</a:t>
            </a:r>
          </a:p>
        </p:txBody>
      </p:sp>
    </p:spTree>
    <p:extLst>
      <p:ext uri="{BB962C8B-B14F-4D97-AF65-F5344CB8AC3E}">
        <p14:creationId xmlns:p14="http://schemas.microsoft.com/office/powerpoint/2010/main" val="63015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«Если можно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 минует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Чаша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горькая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Меня,</a:t>
            </a:r>
          </a:p>
        </p:txBody>
      </p:sp>
    </p:spTree>
    <p:extLst>
      <p:ext uri="{BB962C8B-B14F-4D97-AF65-F5344CB8AC3E}">
        <p14:creationId xmlns:p14="http://schemas.microsoft.com/office/powerpoint/2010/main" val="377671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не как хочу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Отче,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Воля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будет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Твоя». </a:t>
            </a:r>
          </a:p>
        </p:txBody>
      </p:sp>
    </p:spTree>
    <p:extLst>
      <p:ext uri="{BB962C8B-B14F-4D97-AF65-F5344CB8AC3E}">
        <p14:creationId xmlns:p14="http://schemas.microsoft.com/office/powerpoint/2010/main" val="359359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Чаша мук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руках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дрожала, 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Агнец Божий тосковал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Голгофского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Страдальца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Ангел Божий подкреплял.</a:t>
            </a:r>
          </a:p>
        </p:txBody>
      </p:sp>
    </p:spTree>
    <p:extLst>
      <p:ext uri="{BB962C8B-B14F-4D97-AF65-F5344CB8AC3E}">
        <p14:creationId xmlns:p14="http://schemas.microsoft.com/office/powerpoint/2010/main" val="3043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128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12</cp:revision>
  <dcterms:created xsi:type="dcterms:W3CDTF">2012-07-25T11:14:36Z</dcterms:created>
  <dcterms:modified xsi:type="dcterms:W3CDTF">2012-08-03T07:51:24Z</dcterms:modified>
</cp:coreProperties>
</file>