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8A85"/>
    <a:srgbClr val="2E9691"/>
    <a:srgbClr val="39B9B3"/>
    <a:srgbClr val="3DC3BD"/>
    <a:srgbClr val="FFFFFF"/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9367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Лишь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Один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приходил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578983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№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45</a:t>
            </a:r>
            <a:endParaRPr lang="ru-RU" dirty="0" smtClean="0">
              <a:solidFill>
                <a:srgbClr val="2E969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За меня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был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замучен Христос,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Был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поруган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, презрен, </a:t>
            </a:r>
          </a:p>
        </p:txBody>
      </p:sp>
    </p:spTree>
    <p:extLst>
      <p:ext uri="{BB962C8B-B14F-4D97-AF65-F5344CB8AC3E}">
        <p14:creationId xmlns:p14="http://schemas.microsoft.com/office/powerpoint/2010/main" val="232080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Ко кресту пригвождён,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Но грехи Он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древо вознёс.</a:t>
            </a:r>
          </a:p>
        </p:txBody>
      </p:sp>
    </p:spTree>
    <p:extLst>
      <p:ext uri="{BB962C8B-B14F-4D97-AF65-F5344CB8AC3E}">
        <p14:creationId xmlns:p14="http://schemas.microsoft.com/office/powerpoint/2010/main" val="76247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Я пришёл ко Христу, с Ним пребуду всегда,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Каждый день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иду вслед за Ним,</a:t>
            </a:r>
          </a:p>
        </p:txBody>
      </p:sp>
    </p:spTree>
    <p:extLst>
      <p:ext uri="{BB962C8B-B14F-4D97-AF65-F5344CB8AC3E}">
        <p14:creationId xmlns:p14="http://schemas.microsoft.com/office/powerpoint/2010/main" val="76247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 ликованьем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душе и хвалой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устах,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Что мои все грехи Он простил.</a:t>
            </a:r>
          </a:p>
        </p:txBody>
      </p:sp>
    </p:spTree>
    <p:extLst>
      <p:ext uri="{BB962C8B-B14F-4D97-AF65-F5344CB8AC3E}">
        <p14:creationId xmlns:p14="http://schemas.microsoft.com/office/powerpoint/2010/main" val="399438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Ко кресту пригвождён,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Ко кресту пригвождён! </a:t>
            </a:r>
          </a:p>
        </p:txBody>
      </p:sp>
    </p:spTree>
    <p:extLst>
      <p:ext uri="{BB962C8B-B14F-4D97-AF65-F5344CB8AC3E}">
        <p14:creationId xmlns:p14="http://schemas.microsoft.com/office/powerpoint/2010/main" val="127504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За меня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был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замучен Христос,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Был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поруган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, презрен, </a:t>
            </a:r>
          </a:p>
        </p:txBody>
      </p:sp>
    </p:spTree>
    <p:extLst>
      <p:ext uri="{BB962C8B-B14F-4D97-AF65-F5344CB8AC3E}">
        <p14:creationId xmlns:p14="http://schemas.microsoft.com/office/powerpoint/2010/main" val="32160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Ко кресту пригвождён,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Но грехи Он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древо вознёс.</a:t>
            </a:r>
          </a:p>
        </p:txBody>
      </p:sp>
    </p:spTree>
    <p:extLst>
      <p:ext uri="{BB962C8B-B14F-4D97-AF65-F5344CB8AC3E}">
        <p14:creationId xmlns:p14="http://schemas.microsoft.com/office/powerpoint/2010/main" val="395965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65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Лишь Один приходил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кресте умереть,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Чтоб от смерти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smtClean="0">
                <a:solidFill>
                  <a:schemeClr val="bg1"/>
                </a:solidFill>
                <a:latin typeface="Myriad Pro Light" pitchFamily="34" charset="0"/>
              </a:rPr>
              <a:t>меня искупить. 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Шёл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покорно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на казнь, согласился терпеть,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Чтоб грехи моей жизни покрыть.</a:t>
            </a:r>
          </a:p>
        </p:txBody>
      </p:sp>
    </p:spTree>
    <p:extLst>
      <p:ext uri="{BB962C8B-B14F-4D97-AF65-F5344CB8AC3E}">
        <p14:creationId xmlns:p14="http://schemas.microsoft.com/office/powerpoint/2010/main" val="328590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Ко кресту пригвождён,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Ко кресту пригвождён! </a:t>
            </a:r>
          </a:p>
        </p:txBody>
      </p:sp>
    </p:spTree>
    <p:extLst>
      <p:ext uri="{BB962C8B-B14F-4D97-AF65-F5344CB8AC3E}">
        <p14:creationId xmlns:p14="http://schemas.microsoft.com/office/powerpoint/2010/main" val="163192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За меня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был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замучен Христос,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Был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поруган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, презрен, </a:t>
            </a:r>
          </a:p>
        </p:txBody>
      </p:sp>
    </p:spTree>
    <p:extLst>
      <p:ext uri="{BB962C8B-B14F-4D97-AF65-F5344CB8AC3E}">
        <p14:creationId xmlns:p14="http://schemas.microsoft.com/office/powerpoint/2010/main" val="43487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Ко кресту пригвождён,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Но грехи Он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древо вознёс.</a:t>
            </a:r>
          </a:p>
        </p:txBody>
      </p:sp>
    </p:spTree>
    <p:extLst>
      <p:ext uri="{BB962C8B-B14F-4D97-AF65-F5344CB8AC3E}">
        <p14:creationId xmlns:p14="http://schemas.microsoft.com/office/powerpoint/2010/main" val="416742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Терпеливо и нежно Он учит меня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И даёт благодатных мне сил. </a:t>
            </a:r>
          </a:p>
        </p:txBody>
      </p:sp>
    </p:spTree>
    <p:extLst>
      <p:ext uri="{BB962C8B-B14F-4D97-AF65-F5344CB8AC3E}">
        <p14:creationId xmlns:p14="http://schemas.microsoft.com/office/powerpoint/2010/main" val="370438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Осужденья мне нет, Он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защита моя,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Все грехи ко кресту пригвоздил.</a:t>
            </a:r>
          </a:p>
        </p:txBody>
      </p:sp>
    </p:spTree>
    <p:extLst>
      <p:ext uri="{BB962C8B-B14F-4D97-AF65-F5344CB8AC3E}">
        <p14:creationId xmlns:p14="http://schemas.microsoft.com/office/powerpoint/2010/main" val="50509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Ко кресту пригвождён,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Ко кресту пригвождён! </a:t>
            </a:r>
          </a:p>
        </p:txBody>
      </p:sp>
    </p:spTree>
    <p:extLst>
      <p:ext uri="{BB962C8B-B14F-4D97-AF65-F5344CB8AC3E}">
        <p14:creationId xmlns:p14="http://schemas.microsoft.com/office/powerpoint/2010/main" val="8017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186</Words>
  <Application>Microsoft Office PowerPoint</Application>
  <PresentationFormat>Экран (4:3)</PresentationFormat>
  <Paragraphs>44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11</cp:revision>
  <dcterms:created xsi:type="dcterms:W3CDTF">2012-07-25T11:14:36Z</dcterms:created>
  <dcterms:modified xsi:type="dcterms:W3CDTF">2012-08-03T09:14:19Z</dcterms:modified>
</cp:coreProperties>
</file>