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37467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Шёл на 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Голгофу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37598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47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43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Шёл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 Голгофу Агнец невинный,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Шёл,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истекая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кровью,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твой Бог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После бессонной ночи пыток,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Крест Свой неся, совсем изнемог.</a:t>
            </a:r>
          </a:p>
        </p:txBody>
      </p:sp>
    </p:spTree>
    <p:extLst>
      <p:ext uri="{BB962C8B-B14F-4D97-AF65-F5344CB8AC3E}">
        <p14:creationId xmlns:p14="http://schemas.microsoft.com/office/powerpoint/2010/main" val="119982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Вот Он висит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древе позорном,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Гору окутал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мрак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среди дня.</a:t>
            </a:r>
          </a:p>
        </p:txBody>
      </p:sp>
    </p:spTree>
    <p:extLst>
      <p:ext uri="{BB962C8B-B14F-4D97-AF65-F5344CB8AC3E}">
        <p14:creationId xmlns:p14="http://schemas.microsoft.com/office/powerpoint/2010/main" val="42414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страшных мученьях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Агнец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Божий: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Всё это Он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терпел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 меня!</a:t>
            </a:r>
          </a:p>
        </p:txBody>
      </p:sp>
    </p:spTree>
    <p:extLst>
      <p:ext uri="{BB962C8B-B14F-4D97-AF65-F5344CB8AC3E}">
        <p14:creationId xmlns:p14="http://schemas.microsoft.com/office/powerpoint/2010/main" val="6065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Там на Голгофе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час Свой предсмертный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тёмную даль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взор устремил </a:t>
            </a:r>
          </a:p>
        </p:txBody>
      </p:sp>
    </p:spTree>
    <p:extLst>
      <p:ext uri="{BB962C8B-B14F-4D97-AF65-F5344CB8AC3E}">
        <p14:creationId xmlns:p14="http://schemas.microsoft.com/office/powerpoint/2010/main" val="13946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Громко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воскликнул: «Совершилось!»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Смертью Своей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смерть победил.</a:t>
            </a:r>
          </a:p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8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Ты, Иисус,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Царь и Спаситель,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Пленников смерти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освободил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Ты над грехом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дал победу,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вечное Царство дверь нам открыл.</a:t>
            </a:r>
          </a:p>
        </p:txBody>
      </p:sp>
    </p:spTree>
    <p:extLst>
      <p:ext uri="{BB962C8B-B14F-4D97-AF65-F5344CB8AC3E}">
        <p14:creationId xmlns:p14="http://schemas.microsoft.com/office/powerpoint/2010/main" val="257391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109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2012-08-03T09:33:12Z</dcterms:modified>
</cp:coreProperties>
</file>