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367230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Я умер за тебя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81698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49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 умер за тебя,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Пролил святую Кровь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000" dirty="0" err="1">
                <a:solidFill>
                  <a:schemeClr val="bg1"/>
                </a:solidFill>
                <a:latin typeface="Myriad Pro Light" pitchFamily="34" charset="0"/>
              </a:rPr>
              <a:t>Голгофского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 креста,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Чтоб жизнь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тебе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дать вновь. 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От вечной смерти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спас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Ты вспомнил ли Меня?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 отдал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жизнь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Свою тебе,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А чем воздал ты Мне?</a:t>
            </a:r>
          </a:p>
        </p:txBody>
      </p:sp>
    </p:spTree>
    <p:extLst>
      <p:ext uri="{BB962C8B-B14F-4D97-AF65-F5344CB8AC3E}">
        <p14:creationId xmlns:p14="http://schemas.microsoft.com/office/powerpoint/2010/main" val="22988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Оставив дом Отца,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Во славе Мой престол,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За грешников скорбя,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На землю Я сошёл.</a:t>
            </a:r>
          </a:p>
        </p:txBody>
      </p:sp>
    </p:spTree>
    <p:extLst>
      <p:ext uri="{BB962C8B-B14F-4D97-AF65-F5344CB8AC3E}">
        <p14:creationId xmlns:p14="http://schemas.microsoft.com/office/powerpoint/2010/main" val="116757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 средь людей пришельцем жил,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Был беден на земле,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Смиренно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мире сем служил,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А чем воздал ты Мне?</a:t>
            </a:r>
          </a:p>
        </p:txBody>
      </p:sp>
    </p:spTree>
    <p:extLst>
      <p:ext uri="{BB962C8B-B14F-4D97-AF65-F5344CB8AC3E}">
        <p14:creationId xmlns:p14="http://schemas.microsoft.com/office/powerpoint/2010/main" val="3339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Страдая за тебя,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 жизнь не пощадил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От смерти и греха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Тебя освободил.</a:t>
            </a:r>
          </a:p>
        </p:txBody>
      </p:sp>
    </p:spTree>
    <p:extLst>
      <p:ext uri="{BB962C8B-B14F-4D97-AF65-F5344CB8AC3E}">
        <p14:creationId xmlns:p14="http://schemas.microsoft.com/office/powerpoint/2010/main" val="17737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 тяжко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тебя страдал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слёзы проливал,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 отдал всё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есть тебе,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А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чем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воздал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Мне?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9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127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2012-08-03T09:51:37Z</dcterms:modified>
</cp:coreProperties>
</file>