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889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воскрес!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721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54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воскрес! Христос воскрес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Поют поля,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холмы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лес,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звёзды, солнце и луна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Вселенная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хвалы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полна.</a:t>
            </a:r>
          </a:p>
        </p:txBody>
      </p:sp>
    </p:spTree>
    <p:extLst>
      <p:ext uri="{BB962C8B-B14F-4D97-AF65-F5344CB8AC3E}">
        <p14:creationId xmlns:p14="http://schemas.microsoft.com/office/powerpoint/2010/main" val="30241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воскрес! Христос воскрес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!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Звучит хвалебный гимн 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дружно вторит песни 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 спасённый шар земной.</a:t>
            </a:r>
          </a:p>
        </p:txBody>
      </p:sp>
    </p:spTree>
    <p:extLst>
      <p:ext uri="{BB962C8B-B14F-4D97-AF65-F5344CB8AC3E}">
        <p14:creationId xmlns:p14="http://schemas.microsoft.com/office/powerpoint/2010/main" val="33815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воскрес! Христос воскрес!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Свершилось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чудо из чудес:</a:t>
            </a:r>
          </a:p>
        </p:txBody>
      </p:sp>
    </p:spTree>
    <p:extLst>
      <p:ext uri="{BB962C8B-B14F-4D97-AF65-F5344CB8AC3E}">
        <p14:creationId xmlns:p14="http://schemas.microsoft.com/office/powerpoint/2010/main" val="222431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гроба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восстал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Своею смертью смерть попрал.</a:t>
            </a:r>
          </a:p>
        </p:txBody>
      </p:sp>
    </p:spTree>
    <p:extLst>
      <p:ext uri="{BB962C8B-B14F-4D97-AF65-F5344CB8AC3E}">
        <p14:creationId xmlns:p14="http://schemas.microsoft.com/office/powerpoint/2010/main" val="10330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воскрес! Христос воскрес!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Отныне смерти страх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исчез,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хочет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Господу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служить,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будет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Ним вовеки жить.</a:t>
            </a:r>
          </a:p>
        </p:txBody>
      </p:sp>
    </p:spTree>
    <p:extLst>
      <p:ext uri="{BB962C8B-B14F-4D97-AF65-F5344CB8AC3E}">
        <p14:creationId xmlns:p14="http://schemas.microsoft.com/office/powerpoint/2010/main" val="1891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2012-08-03T10:55:55Z</dcterms:modified>
</cp:coreProperties>
</file>