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031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Я знаю, жив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Искупитель 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725940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56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жизни дар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явлю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бесценный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Своим искупленным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рабам,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07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Всем тем,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кто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этой жизни тленной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Стремился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светлым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небесам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1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знаю,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жив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Искупитель.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 гроба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мрачного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восстал </a:t>
            </a:r>
          </a:p>
        </p:txBody>
      </p:sp>
    </p:spTree>
    <p:extLst>
      <p:ext uri="{BB962C8B-B14F-4D97-AF65-F5344CB8AC3E}">
        <p14:creationId xmlns:p14="http://schemas.microsoft.com/office/powerpoint/2010/main" val="161221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Воскресший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Христос –Спаситель,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смертью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жизнь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даровал.</a:t>
            </a:r>
          </a:p>
        </p:txBody>
      </p:sp>
    </p:spTree>
    <p:extLst>
      <p:ext uri="{BB962C8B-B14F-4D97-AF65-F5344CB8AC3E}">
        <p14:creationId xmlns:p14="http://schemas.microsoft.com/office/powerpoint/2010/main" val="61601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 воскресение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жизнь,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Над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вечной жизнью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Властелин. </a:t>
            </a:r>
          </a:p>
        </p:txBody>
      </p:sp>
    </p:spTree>
    <p:extLst>
      <p:ext uri="{BB962C8B-B14F-4D97-AF65-F5344CB8AC3E}">
        <p14:creationId xmlns:p14="http://schemas.microsoft.com/office/powerpoint/2010/main" val="318338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жизни дар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явлю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бесценный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Своим искупленным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рабам,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Всем тем,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кто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этой жизни тленной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Стремился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светлым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небесам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6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знаю, жив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Искупитель.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могилу пусть мой прах сойдёт, </a:t>
            </a:r>
          </a:p>
        </p:txBody>
      </p:sp>
    </p:spTree>
    <p:extLst>
      <p:ext uri="{BB962C8B-B14F-4D97-AF65-F5344CB8AC3E}">
        <p14:creationId xmlns:p14="http://schemas.microsoft.com/office/powerpoint/2010/main" val="181226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последний день в Свою обитель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Себе меня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вознесёт.</a:t>
            </a:r>
          </a:p>
        </p:txBody>
      </p:sp>
    </p:spTree>
    <p:extLst>
      <p:ext uri="{BB962C8B-B14F-4D97-AF65-F5344CB8AC3E}">
        <p14:creationId xmlns:p14="http://schemas.microsoft.com/office/powerpoint/2010/main" val="41605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 воскресение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жизнь,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Над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вечной жизнью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Властелин. </a:t>
            </a:r>
          </a:p>
        </p:txBody>
      </p:sp>
    </p:spTree>
    <p:extLst>
      <p:ext uri="{BB962C8B-B14F-4D97-AF65-F5344CB8AC3E}">
        <p14:creationId xmlns:p14="http://schemas.microsoft.com/office/powerpoint/2010/main" val="428751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знаю, жив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Искупитель.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 вышний трон Он вознесён,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жизни дар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явлю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бесценный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Своим искупленным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рабам,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8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Всем тем,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кто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этой жизни тленной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Стремился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светлым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небесам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Хоть Он страдал, как смертный житель,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был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могилу погребён.</a:t>
            </a:r>
          </a:p>
        </p:txBody>
      </p:sp>
    </p:spTree>
    <p:extLst>
      <p:ext uri="{BB962C8B-B14F-4D97-AF65-F5344CB8AC3E}">
        <p14:creationId xmlns:p14="http://schemas.microsoft.com/office/powerpoint/2010/main" val="104947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 воскресение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жизнь,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Над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вечной жизнью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Властелин. </a:t>
            </a:r>
          </a:p>
        </p:txBody>
      </p:sp>
    </p:spTree>
    <p:extLst>
      <p:ext uri="{BB962C8B-B14F-4D97-AF65-F5344CB8AC3E}">
        <p14:creationId xmlns:p14="http://schemas.microsoft.com/office/powerpoint/2010/main" val="39021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жизни дар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явлю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бесценный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Своим искупленным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рабам,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Всем тем,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кто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этой жизни тленной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Стремился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светлым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небесам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3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знаю, жив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Искупитель.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 смерти власти нет над Ним, </a:t>
            </a:r>
          </a:p>
        </p:txBody>
      </p:sp>
    </p:spTree>
    <p:extLst>
      <p:ext uri="{BB962C8B-B14F-4D97-AF65-F5344CB8AC3E}">
        <p14:creationId xmlns:p14="http://schemas.microsoft.com/office/powerpoint/2010/main" val="81836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Воскрес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 мёртвых Победитель,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Ним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смерть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тоже победим.</a:t>
            </a:r>
          </a:p>
        </p:txBody>
      </p:sp>
    </p:spTree>
    <p:extLst>
      <p:ext uri="{BB962C8B-B14F-4D97-AF65-F5344CB8AC3E}">
        <p14:creationId xmlns:p14="http://schemas.microsoft.com/office/powerpoint/2010/main" val="109852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 воскресение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жизнь,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Над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вечной жизнью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Властелин. </a:t>
            </a:r>
          </a:p>
        </p:txBody>
      </p:sp>
    </p:spTree>
    <p:extLst>
      <p:ext uri="{BB962C8B-B14F-4D97-AF65-F5344CB8AC3E}">
        <p14:creationId xmlns:p14="http://schemas.microsoft.com/office/powerpoint/2010/main" val="27693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247</Words>
  <Application>Microsoft Office PowerPoint</Application>
  <PresentationFormat>Экран (4:3)</PresentationFormat>
  <Paragraphs>68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13</cp:revision>
  <dcterms:created xsi:type="dcterms:W3CDTF">2012-07-25T11:14:36Z</dcterms:created>
  <dcterms:modified xsi:type="dcterms:W3CDTF">2012-08-03T17:35:03Z</dcterms:modified>
</cp:coreProperties>
</file>