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5557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На утренней заре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864733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59</a:t>
            </a:r>
            <a:endParaRPr lang="ru-RU" dirty="0" smtClean="0">
              <a:solidFill>
                <a:srgbClr val="2E969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39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На утренней заре 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Мой дух поёт Тебе 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Прославлен будь, Иисус!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Господь, душа моя 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Открыта для </a:t>
            </a:r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Тебя, </a:t>
            </a:r>
            <a:endParaRPr lang="ru-RU" sz="68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Прославлен будь, Иисус!</a:t>
            </a:r>
          </a:p>
        </p:txBody>
      </p:sp>
    </p:spTree>
    <p:extLst>
      <p:ext uri="{BB962C8B-B14F-4D97-AF65-F5344CB8AC3E}">
        <p14:creationId xmlns:p14="http://schemas.microsoft.com/office/powerpoint/2010/main" val="205843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С Тобой и ночь, </a:t>
            </a:r>
            <a:endParaRPr lang="ru-RU" sz="68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как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день, 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Уходит скорби тень 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Прославлен будь, Иисус! </a:t>
            </a:r>
          </a:p>
        </p:txBody>
      </p:sp>
    </p:spTree>
    <p:extLst>
      <p:ext uri="{BB962C8B-B14F-4D97-AF65-F5344CB8AC3E}">
        <p14:creationId xmlns:p14="http://schemas.microsoft.com/office/powerpoint/2010/main" val="86817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Трепещут </a:t>
            </a:r>
            <a:endParaRPr lang="ru-RU" sz="68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силы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тьмы, 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Когда взываем мы: 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Прославлен будь, Иисус!</a:t>
            </a:r>
          </a:p>
        </p:txBody>
      </p:sp>
    </p:spTree>
    <p:extLst>
      <p:ext uri="{BB962C8B-B14F-4D97-AF65-F5344CB8AC3E}">
        <p14:creationId xmlns:p14="http://schemas.microsoft.com/office/powerpoint/2010/main" val="3086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Внимай, </a:t>
            </a:r>
            <a:endParaRPr lang="ru-RU" sz="68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небесный свод!</a:t>
            </a:r>
            <a:endParaRPr lang="ru-RU" sz="68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Хор ангелов поёт: 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Прославлен будь, Иисус! </a:t>
            </a:r>
          </a:p>
        </p:txBody>
      </p:sp>
    </p:spTree>
    <p:extLst>
      <p:ext uri="{BB962C8B-B14F-4D97-AF65-F5344CB8AC3E}">
        <p14:creationId xmlns:p14="http://schemas.microsoft.com/office/powerpoint/2010/main" val="376803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И вторит песне той 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Спасённый </a:t>
            </a:r>
            <a:endParaRPr lang="ru-RU" sz="68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шар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земной: 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Прославлен будь, Иисус!</a:t>
            </a:r>
          </a:p>
        </p:txBody>
      </p:sp>
    </p:spTree>
    <p:extLst>
      <p:ext uri="{BB962C8B-B14F-4D97-AF65-F5344CB8AC3E}">
        <p14:creationId xmlns:p14="http://schemas.microsoft.com/office/powerpoint/2010/main" val="60039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8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38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88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9</cp:revision>
  <dcterms:created xsi:type="dcterms:W3CDTF">2012-07-25T11:14:36Z</dcterms:created>
  <dcterms:modified xsi:type="dcterms:W3CDTF">2012-08-05T15:12:45Z</dcterms:modified>
</cp:coreProperties>
</file>