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Брат, напомни мне опять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62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Христа,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Христа!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любовь Христа!</a:t>
            </a:r>
          </a:p>
        </p:txBody>
      </p:sp>
    </p:spTree>
    <p:extLst>
      <p:ext uri="{BB962C8B-B14F-4D97-AF65-F5344CB8AC3E}">
        <p14:creationId xmlns:p14="http://schemas.microsoft.com/office/powerpoint/2010/main" val="32360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Брат, напомни мне опять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слов любви,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я сердцем мог понять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слов любви.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любви польётся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небу вознесётся.</a:t>
            </a:r>
          </a:p>
        </p:txBody>
      </p:sp>
    </p:spTree>
    <p:extLst>
      <p:ext uri="{BB962C8B-B14F-4D97-AF65-F5344CB8AC3E}">
        <p14:creationId xmlns:p14="http://schemas.microsoft.com/office/powerpoint/2010/main" val="25332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Христа,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Христа!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любовь Христа!</a:t>
            </a:r>
          </a:p>
        </p:txBody>
      </p:sp>
    </p:spTree>
    <p:extLst>
      <p:ext uri="{BB962C8B-B14F-4D97-AF65-F5344CB8AC3E}">
        <p14:creationId xmlns:p14="http://schemas.microsoft.com/office/powerpoint/2010/main" val="24949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 принёс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слов любви.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дарует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средь грёз </a:t>
            </a:r>
          </a:p>
        </p:txBody>
      </p:sp>
    </p:spTree>
    <p:extLst>
      <p:ext uri="{BB962C8B-B14F-4D97-AF65-F5344CB8AC3E}">
        <p14:creationId xmlns:p14="http://schemas.microsoft.com/office/powerpoint/2010/main" val="34423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слов любви.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любви вещает: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Грешных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прощает.</a:t>
            </a:r>
          </a:p>
        </p:txBody>
      </p:sp>
    </p:spTree>
    <p:extLst>
      <p:ext uri="{BB962C8B-B14F-4D97-AF65-F5344CB8AC3E}">
        <p14:creationId xmlns:p14="http://schemas.microsoft.com/office/powerpoint/2010/main" val="35746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Христа,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Христа!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любовь Христа!</a:t>
            </a:r>
          </a:p>
        </p:txBody>
      </p:sp>
    </p:spTree>
    <p:extLst>
      <p:ext uri="{BB962C8B-B14F-4D97-AF65-F5344CB8AC3E}">
        <p14:creationId xmlns:p14="http://schemas.microsoft.com/office/powerpoint/2010/main" val="193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Дышат радостью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слов любви.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Слух пленяют красотой </a:t>
            </a:r>
          </a:p>
        </p:txBody>
      </p:sp>
    </p:spTree>
    <p:extLst>
      <p:ext uri="{BB962C8B-B14F-4D97-AF65-F5344CB8AC3E}">
        <p14:creationId xmlns:p14="http://schemas.microsoft.com/office/powerpoint/2010/main" val="193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слов любви.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любви Христовой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новой.</a:t>
            </a:r>
          </a:p>
        </p:txBody>
      </p:sp>
    </p:spTree>
    <p:extLst>
      <p:ext uri="{BB962C8B-B14F-4D97-AF65-F5344CB8AC3E}">
        <p14:creationId xmlns:p14="http://schemas.microsoft.com/office/powerpoint/2010/main" val="16326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115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2012-08-05T17:33:04Z</dcterms:modified>
</cp:coreProperties>
</file>