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Нет искупления ни в ком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63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Нет искупления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ни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ком, 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Нигде, во всём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краю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земном,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найти спасенья.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Краеугольный камень тот,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Которым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пренебрёг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народ,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Даёт нам избавленье. </a:t>
            </a:r>
          </a:p>
        </p:txBody>
      </p:sp>
    </p:spTree>
    <p:extLst>
      <p:ext uri="{BB962C8B-B14F-4D97-AF65-F5344CB8AC3E}">
        <p14:creationId xmlns:p14="http://schemas.microsoft.com/office/powerpoint/2010/main" val="37071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Дивен, славен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Учитель,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Искупитель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Мы в смиренье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Принесём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Ему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хваленье.</a:t>
            </a:r>
          </a:p>
        </p:txBody>
      </p:sp>
    </p:spTree>
    <p:extLst>
      <p:ext uri="{BB962C8B-B14F-4D97-AF65-F5344CB8AC3E}">
        <p14:creationId xmlns:p14="http://schemas.microsoft.com/office/powerpoint/2010/main" val="8370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Нет искупления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ни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 ком;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Нигде, во всём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краю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земном,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Нам не найти спасенья. </a:t>
            </a:r>
          </a:p>
        </p:txBody>
      </p:sp>
    </p:spTree>
    <p:extLst>
      <p:ext uri="{BB962C8B-B14F-4D97-AF65-F5344CB8AC3E}">
        <p14:creationId xmlns:p14="http://schemas.microsoft.com/office/powerpoint/2010/main" val="21852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Лишь только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Иисус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Нам искупление принёс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с Богом примиренье.</a:t>
            </a:r>
          </a:p>
        </p:txBody>
      </p:sp>
    </p:spTree>
    <p:extLst>
      <p:ext uri="{BB962C8B-B14F-4D97-AF65-F5344CB8AC3E}">
        <p14:creationId xmlns:p14="http://schemas.microsoft.com/office/powerpoint/2010/main" val="29366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Радость, сладость!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Ты источник вечной жизни,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Наш Спаситель,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Нас прими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Свою обитель!</a:t>
            </a:r>
          </a:p>
        </p:txBody>
      </p:sp>
    </p:spTree>
    <p:extLst>
      <p:ext uri="{BB962C8B-B14F-4D97-AF65-F5344CB8AC3E}">
        <p14:creationId xmlns:p14="http://schemas.microsoft.com/office/powerpoint/2010/main" val="21838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103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2012-08-05T17:42:33Z</dcterms:modified>
</cp:coreProperties>
</file>