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3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37467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Мой Иисус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3721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68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Пойте, славьте! Пойте, славьте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Иисуса!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Пойте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, славьте!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Честь, хвалу Ему воздайте!</a:t>
            </a:r>
          </a:p>
        </p:txBody>
      </p:sp>
    </p:spTree>
    <p:extLst>
      <p:ext uri="{BB962C8B-B14F-4D97-AF65-F5344CB8AC3E}">
        <p14:creationId xmlns:p14="http://schemas.microsoft.com/office/powerpoint/2010/main" val="8456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3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6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Мой Иисус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всегда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, везде,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Подобно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утренней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звезде,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 пути моём сияет.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Люблю </a:t>
            </a:r>
            <a:r>
              <a:rPr lang="ru-RU" sz="630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300" smtClean="0">
                <a:solidFill>
                  <a:schemeClr val="bg1"/>
                </a:solidFill>
                <a:latin typeface="Myriad Pro Light" pitchFamily="34" charset="0"/>
              </a:rPr>
              <a:t>этот</a:t>
            </a:r>
          </a:p>
          <a:p>
            <a:pPr algn="ctr"/>
            <a:r>
              <a:rPr lang="ru-RU" sz="6300" smtClean="0">
                <a:solidFill>
                  <a:schemeClr val="bg1"/>
                </a:solidFill>
                <a:latin typeface="Myriad Pro Light" pitchFamily="34" charset="0"/>
              </a:rPr>
              <a:t> дивный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свет: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Он радость льёт, хранит от бед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 душу озаряет.</a:t>
            </a:r>
          </a:p>
        </p:txBody>
      </p:sp>
    </p:spTree>
    <p:extLst>
      <p:ext uri="{BB962C8B-B14F-4D97-AF65-F5344CB8AC3E}">
        <p14:creationId xmlns:p14="http://schemas.microsoft.com/office/powerpoint/2010/main" val="2500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Свят и славен!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Свят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славен!</a:t>
            </a:r>
            <a:endParaRPr lang="ru-RU" sz="63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Свет Твой, Боже,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Свят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 славен!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Ты и силен,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300" dirty="0" err="1">
                <a:solidFill>
                  <a:schemeClr val="bg1"/>
                </a:solidFill>
                <a:latin typeface="Myriad Pro Light" pitchFamily="34" charset="0"/>
              </a:rPr>
              <a:t>державен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59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Когда на </a:t>
            </a:r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нас взираешь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Ты,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Лучи любви </a:t>
            </a: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доброты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С небес Твоих нисходят. </a:t>
            </a:r>
          </a:p>
        </p:txBody>
      </p:sp>
    </p:spTree>
    <p:extLst>
      <p:ext uri="{BB962C8B-B14F-4D97-AF65-F5344CB8AC3E}">
        <p14:creationId xmlns:p14="http://schemas.microsoft.com/office/powerpoint/2010/main" val="248774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Твои слова,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Твой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Дух Святой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Питают,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дают покой,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 в Отчий дом приводят. </a:t>
            </a:r>
          </a:p>
        </p:txBody>
      </p:sp>
    </p:spTree>
    <p:extLst>
      <p:ext uri="{BB962C8B-B14F-4D97-AF65-F5344CB8AC3E}">
        <p14:creationId xmlns:p14="http://schemas.microsoft.com/office/powerpoint/2010/main" val="158000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Аллилуйя! </a:t>
            </a:r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Аллилуйя! </a:t>
            </a:r>
            <a:endParaRPr lang="ru-RU" sz="63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Богу славы, Аллилуйя!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Гимн хваленья вознесу я!</a:t>
            </a:r>
          </a:p>
        </p:txBody>
      </p:sp>
    </p:spTree>
    <p:extLst>
      <p:ext uri="{BB962C8B-B14F-4D97-AF65-F5344CB8AC3E}">
        <p14:creationId xmlns:p14="http://schemas.microsoft.com/office/powerpoint/2010/main" val="698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Звучите, арфы,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с торжеством, </a:t>
            </a:r>
            <a:endParaRPr lang="ru-RU" sz="63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Все в ликовании святом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Служите Богу верно. </a:t>
            </a:r>
          </a:p>
        </p:txBody>
      </p:sp>
    </p:spTree>
    <p:extLst>
      <p:ext uri="{BB962C8B-B14F-4D97-AF65-F5344CB8AC3E}">
        <p14:creationId xmlns:p14="http://schemas.microsoft.com/office/powerpoint/2010/main" val="1180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сегодня</a:t>
            </a: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 вовек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С Тобой,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спасённый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человек </a:t>
            </a:r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63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Любовь Его безмерна! </a:t>
            </a:r>
          </a:p>
        </p:txBody>
      </p:sp>
    </p:spTree>
    <p:extLst>
      <p:ext uri="{BB962C8B-B14F-4D97-AF65-F5344CB8AC3E}">
        <p14:creationId xmlns:p14="http://schemas.microsoft.com/office/powerpoint/2010/main" val="18522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158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10</cp:revision>
  <dcterms:created xsi:type="dcterms:W3CDTF">2012-07-25T11:14:36Z</dcterms:created>
  <dcterms:modified xsi:type="dcterms:W3CDTF">2012-08-06T07:53:03Z</dcterms:modified>
</cp:coreProperties>
</file>