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5557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chemeClr val="bg1"/>
                </a:solidFill>
                <a:latin typeface="Myriad Pro Light" pitchFamily="34" charset="0"/>
              </a:rPr>
              <a:t>О, </a:t>
            </a:r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Иисус, </a:t>
            </a:r>
            <a:endParaRPr lang="ru-RU" sz="8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8000" dirty="0" smtClean="0">
                <a:solidFill>
                  <a:schemeClr val="bg1"/>
                </a:solidFill>
                <a:latin typeface="Myriad Pro Light" pitchFamily="34" charset="0"/>
              </a:rPr>
              <a:t>Твоя </a:t>
            </a:r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любовь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864733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№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74</a:t>
            </a:r>
            <a:endParaRPr lang="ru-RU" dirty="0" smtClean="0">
              <a:solidFill>
                <a:srgbClr val="2E969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39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Иисус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Твоя любовь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Сердцу дороже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всех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даров,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Святая праведность Твоя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Одежда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славная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моя.</a:t>
            </a:r>
          </a:p>
        </p:txBody>
      </p:sp>
    </p:spTree>
    <p:extLst>
      <p:ext uri="{BB962C8B-B14F-4D97-AF65-F5344CB8AC3E}">
        <p14:creationId xmlns:p14="http://schemas.microsoft.com/office/powerpoint/2010/main" val="91505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тот день,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когда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опять придёшь,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Верю, меня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Себе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возьмёшь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66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Войду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свободный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 долгов,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Твой край немеркнущих миров.</a:t>
            </a:r>
          </a:p>
        </p:txBody>
      </p:sp>
    </p:spTree>
    <p:extLst>
      <p:ext uri="{BB962C8B-B14F-4D97-AF65-F5344CB8AC3E}">
        <p14:creationId xmlns:p14="http://schemas.microsoft.com/office/powerpoint/2010/main" val="32096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Смерти меня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удержать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Встану из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праха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опять, </a:t>
            </a:r>
          </a:p>
        </p:txBody>
      </p:sp>
    </p:spTree>
    <p:extLst>
      <p:ext uri="{BB962C8B-B14F-4D97-AF65-F5344CB8AC3E}">
        <p14:creationId xmlns:p14="http://schemas.microsoft.com/office/powerpoint/2010/main" val="278868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Дабы вовеки воспевать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Твою святую благодать.</a:t>
            </a:r>
          </a:p>
        </p:txBody>
      </p:sp>
    </p:spTree>
    <p:extLst>
      <p:ext uri="{BB962C8B-B14F-4D97-AF65-F5344CB8AC3E}">
        <p14:creationId xmlns:p14="http://schemas.microsoft.com/office/powerpoint/2010/main" val="314180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2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73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9</cp:revision>
  <dcterms:created xsi:type="dcterms:W3CDTF">2012-07-25T11:14:36Z</dcterms:created>
  <dcterms:modified xsi:type="dcterms:W3CDTF">2012-08-06T09:04:38Z</dcterms:modified>
</cp:coreProperties>
</file>