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85" d="100"/>
          <a:sy n="85" d="100"/>
        </p:scale>
        <p:origin x="1864" y="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31.03.18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95557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Жизнь в Иисусе отрадно тиха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4510117"/>
            <a:ext cx="2376264" cy="6467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E9691"/>
                </a:solidFill>
                <a:latin typeface="Myriad Pro" pitchFamily="34" charset="0"/>
              </a:rPr>
              <a:t>Гимны надежды №76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64" y="4619317"/>
            <a:ext cx="1609868" cy="160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9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сердце смиренье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светлый покой,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Льются молитвы живою рекой, </a:t>
            </a:r>
          </a:p>
        </p:txBody>
      </p:sp>
    </p:spTree>
    <p:extLst>
      <p:ext uri="{BB962C8B-B14F-4D97-AF65-F5344CB8AC3E}">
        <p14:creationId xmlns:p14="http://schemas.microsoft.com/office/powerpoint/2010/main" val="211130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Песни от сердца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шлю. 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Господи Боже! Тебя я люблю!</a:t>
            </a:r>
          </a:p>
        </p:txBody>
      </p:sp>
    </p:spTree>
    <p:extLst>
      <p:ext uri="{BB962C8B-B14F-4D97-AF65-F5344CB8AC3E}">
        <p14:creationId xmlns:p14="http://schemas.microsoft.com/office/powerpoint/2010/main" val="12720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Словно дитя, Иисусом водим,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ежедневно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живу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только Им, </a:t>
            </a:r>
          </a:p>
        </p:txBody>
      </p:sp>
    </p:spTree>
    <p:extLst>
      <p:ext uri="{BB962C8B-B14F-4D97-AF65-F5344CB8AC3E}">
        <p14:creationId xmlns:p14="http://schemas.microsoft.com/office/powerpoint/2010/main" val="11655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Ночью и днём, среди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бурь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невзгод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Рядом со мною Спаситель идёт.</a:t>
            </a:r>
          </a:p>
        </p:txBody>
      </p:sp>
    </p:spTree>
    <p:extLst>
      <p:ext uri="{BB962C8B-B14F-4D97-AF65-F5344CB8AC3E}">
        <p14:creationId xmlns:p14="http://schemas.microsoft.com/office/powerpoint/2010/main" val="185156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6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Жизнь в Иисусе отрадно тиха,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 Ним побеждаю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силу греха,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 верой взираю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славу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Твою.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Господи Боже, Тебя я люблю!</a:t>
            </a:r>
          </a:p>
        </p:txBody>
      </p:sp>
    </p:spTree>
    <p:extLst>
      <p:ext uri="{BB962C8B-B14F-4D97-AF65-F5344CB8AC3E}">
        <p14:creationId xmlns:p14="http://schemas.microsoft.com/office/powerpoint/2010/main" val="33430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Словно дитя, Иисусом водим,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ежедневно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живу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только Им, </a:t>
            </a:r>
          </a:p>
        </p:txBody>
      </p:sp>
    </p:spTree>
    <p:extLst>
      <p:ext uri="{BB962C8B-B14F-4D97-AF65-F5344CB8AC3E}">
        <p14:creationId xmlns:p14="http://schemas.microsoft.com/office/powerpoint/2010/main" val="17137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Ночью и днём, среди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бурь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невзгод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Рядом со мною Спаситель идёт.</a:t>
            </a:r>
          </a:p>
        </p:txBody>
      </p:sp>
    </p:spTree>
    <p:extLst>
      <p:ext uri="{BB962C8B-B14F-4D97-AF65-F5344CB8AC3E}">
        <p14:creationId xmlns:p14="http://schemas.microsoft.com/office/powerpoint/2010/main" val="252723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Светит ли солнце, иль грянет беда,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уповаю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Бога всегда,</a:t>
            </a:r>
          </a:p>
        </p:txBody>
      </p:sp>
    </p:spTree>
    <p:extLst>
      <p:ext uri="{BB962C8B-B14F-4D97-AF65-F5344CB8AC3E}">
        <p14:creationId xmlns:p14="http://schemas.microsoft.com/office/powerpoint/2010/main" val="245418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Знаю, Он слышит молитву мою: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Господи Боже! Тебя я люблю!</a:t>
            </a:r>
          </a:p>
        </p:txBody>
      </p:sp>
    </p:spTree>
    <p:extLst>
      <p:ext uri="{BB962C8B-B14F-4D97-AF65-F5344CB8AC3E}">
        <p14:creationId xmlns:p14="http://schemas.microsoft.com/office/powerpoint/2010/main" val="357262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Словно дитя, Иисусом водим,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ежедневно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живу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только Им, </a:t>
            </a:r>
          </a:p>
        </p:txBody>
      </p:sp>
    </p:spTree>
    <p:extLst>
      <p:ext uri="{BB962C8B-B14F-4D97-AF65-F5344CB8AC3E}">
        <p14:creationId xmlns:p14="http://schemas.microsoft.com/office/powerpoint/2010/main" val="23809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Ночью и днём, среди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бурь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невзгод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Рядом со мною Спаситель идёт.</a:t>
            </a:r>
          </a:p>
        </p:txBody>
      </p:sp>
    </p:spTree>
    <p:extLst>
      <p:ext uri="{BB962C8B-B14F-4D97-AF65-F5344CB8AC3E}">
        <p14:creationId xmlns:p14="http://schemas.microsoft.com/office/powerpoint/2010/main" val="211130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168</Words>
  <Application>Microsoft Macintosh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Myriad Pro Light</vt:lpstr>
      <vt:lpstr>Arial</vt:lpstr>
      <vt:lpstr>Myriad Pro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10</cp:revision>
  <dcterms:created xsi:type="dcterms:W3CDTF">2012-07-25T11:14:36Z</dcterms:created>
  <dcterms:modified xsi:type="dcterms:W3CDTF">2018-03-30T17:03:27Z</dcterms:modified>
</cp:coreProperties>
</file>