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307C"/>
    <a:srgbClr val="79368E"/>
    <a:srgbClr val="743488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Приди с высот небесных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390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Гимны надежды №78</a:t>
            </a: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Сверши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Дух Божий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чудо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Сойди,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те века,</a:t>
            </a:r>
          </a:p>
        </p:txBody>
      </p:sp>
    </p:spTree>
    <p:extLst>
      <p:ext uri="{BB962C8B-B14F-4D97-AF65-F5344CB8AC3E}">
        <p14:creationId xmlns:p14="http://schemas.microsoft.com/office/powerpoint/2010/main" val="1258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пусть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проникнет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всюду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Свидетельство Христа. </a:t>
            </a:r>
          </a:p>
        </p:txBody>
      </p:sp>
    </p:spTree>
    <p:extLst>
      <p:ext uri="{BB962C8B-B14F-4D97-AF65-F5344CB8AC3E}">
        <p14:creationId xmlns:p14="http://schemas.microsoft.com/office/powerpoint/2010/main" val="15384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Даруй чрез все невзгоды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Весть смело возвещать, </a:t>
            </a:r>
          </a:p>
        </p:txBody>
      </p:sp>
    </p:spTree>
    <p:extLst>
      <p:ext uri="{BB962C8B-B14F-4D97-AF65-F5344CB8AC3E}">
        <p14:creationId xmlns:p14="http://schemas.microsoft.com/office/powerpoint/2010/main" val="73581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многие народы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Могли её </a:t>
            </a:r>
            <a:endParaRPr lang="en-US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принять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852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Приди с высот небесных,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истины святой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посети нас, грешных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страждущих душой. </a:t>
            </a:r>
          </a:p>
        </p:txBody>
      </p:sp>
    </p:spTree>
    <p:extLst>
      <p:ext uri="{BB962C8B-B14F-4D97-AF65-F5344CB8AC3E}">
        <p14:creationId xmlns:p14="http://schemas.microsoft.com/office/powerpoint/2010/main" val="41394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пусть огонь священный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Зажжёт в нас правды свет, </a:t>
            </a:r>
          </a:p>
        </p:txBody>
      </p:sp>
    </p:spTree>
    <p:extLst>
      <p:ext uri="{BB962C8B-B14F-4D97-AF65-F5344CB8AC3E}">
        <p14:creationId xmlns:p14="http://schemas.microsoft.com/office/powerpoint/2010/main" val="129017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Даруй нам неизменно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святой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завет.</a:t>
            </a:r>
          </a:p>
        </p:txBody>
      </p:sp>
    </p:spTree>
    <p:extLst>
      <p:ext uri="{BB962C8B-B14F-4D97-AF65-F5344CB8AC3E}">
        <p14:creationId xmlns:p14="http://schemas.microsoft.com/office/powerpoint/2010/main" val="413637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Сомненье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неверье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Растут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каждым днём, </a:t>
            </a:r>
          </a:p>
        </p:txBody>
      </p:sp>
    </p:spTree>
    <p:extLst>
      <p:ext uri="{BB962C8B-B14F-4D97-AF65-F5344CB8AC3E}">
        <p14:creationId xmlns:p14="http://schemas.microsoft.com/office/powerpoint/2010/main" val="267005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Умножь же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веру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борьбе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грехом и злом. </a:t>
            </a:r>
          </a:p>
        </p:txBody>
      </p:sp>
    </p:spTree>
    <p:extLst>
      <p:ext uri="{BB962C8B-B14F-4D97-AF65-F5344CB8AC3E}">
        <p14:creationId xmlns:p14="http://schemas.microsoft.com/office/powerpoint/2010/main" val="28868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свыше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терпенье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силы </a:t>
            </a:r>
            <a:endParaRPr lang="en-US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побеждать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5532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Постигнут ли гоненья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Даруй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устоять.</a:t>
            </a:r>
          </a:p>
        </p:txBody>
      </p:sp>
    </p:spTree>
    <p:extLst>
      <p:ext uri="{BB962C8B-B14F-4D97-AF65-F5344CB8AC3E}">
        <p14:creationId xmlns:p14="http://schemas.microsoft.com/office/powerpoint/2010/main" val="28819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118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HTML</cp:lastModifiedBy>
  <cp:revision>11</cp:revision>
  <dcterms:created xsi:type="dcterms:W3CDTF">2012-07-25T11:14:36Z</dcterms:created>
  <dcterms:modified xsi:type="dcterms:W3CDTF">2012-08-06T10:09:21Z</dcterms:modified>
</cp:coreProperties>
</file>