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 Дух Святой, сойди с небес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83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 Дух Святой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сойди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небес на нас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сердце живи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действуй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всякий час,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Ты ободри уставшие сердца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Силой небесной Бога и Творца.</a:t>
            </a:r>
          </a:p>
        </p:txBody>
      </p:sp>
    </p:spTree>
    <p:extLst>
      <p:ext uri="{BB962C8B-B14F-4D97-AF65-F5344CB8AC3E}">
        <p14:creationId xmlns:p14="http://schemas.microsoft.com/office/powerpoint/2010/main" val="20317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не прошу пророческих даров,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не прошу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чудес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вещих снов, </a:t>
            </a:r>
          </a:p>
        </p:txBody>
      </p:sp>
    </p:spTree>
    <p:extLst>
      <p:ext uri="{BB962C8B-B14F-4D97-AF65-F5344CB8AC3E}">
        <p14:creationId xmlns:p14="http://schemas.microsoft.com/office/powerpoint/2010/main" val="20027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Но силой свыше обнови меня,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Во мне гори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пламенем огня.</a:t>
            </a:r>
          </a:p>
        </p:txBody>
      </p:sp>
    </p:spTree>
    <p:extLst>
      <p:ext uri="{BB962C8B-B14F-4D97-AF65-F5344CB8AC3E}">
        <p14:creationId xmlns:p14="http://schemas.microsoft.com/office/powerpoint/2010/main" val="35723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Вся жизнь моя отныне лишь в Тебе,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О, помоги,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ослабел в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борьбе.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Тебе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надежда, счастье и покой,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Не покидай меня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41357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Веру пошли мне крепче, чем скала,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Чтобы она к Тебе меня вела.</a:t>
            </a:r>
          </a:p>
        </p:txBody>
      </p:sp>
    </p:spTree>
    <p:extLst>
      <p:ext uri="{BB962C8B-B14F-4D97-AF65-F5344CB8AC3E}">
        <p14:creationId xmlns:p14="http://schemas.microsoft.com/office/powerpoint/2010/main" val="3293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мире сомнений, горя и утрат,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 Дух Святой,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Тобою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богат!</a:t>
            </a:r>
          </a:p>
        </p:txBody>
      </p:sp>
    </p:spTree>
    <p:extLst>
      <p:ext uri="{BB962C8B-B14F-4D97-AF65-F5344CB8AC3E}">
        <p14:creationId xmlns:p14="http://schemas.microsoft.com/office/powerpoint/2010/main" val="18956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2012-08-06T11:01:47Z</dcterms:modified>
</cp:coreProperties>
</file>