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 Боже, излей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землю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Дух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87</a:t>
            </a:r>
            <a:endParaRPr lang="ru-RU" dirty="0" smtClean="0">
              <a:solidFill>
                <a:srgbClr val="6A30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Боже, излей Ты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землю Свой Дух,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Пусть истины свет ярко светит вокруг,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Твой свет пусть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ярко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светит!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Приди и утешь всех скорбящих душой,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веру умножь,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сердца успокой,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Умножь Ты нашу веру!</a:t>
            </a:r>
          </a:p>
        </p:txBody>
      </p:sp>
    </p:spTree>
    <p:extLst>
      <p:ext uri="{BB962C8B-B14F-4D97-AF65-F5344CB8AC3E}">
        <p14:creationId xmlns:p14="http://schemas.microsoft.com/office/powerpoint/2010/main" val="9216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Рассеянных вместе опять собери,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Пусть будут едино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все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дети Твои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 будут все едино!</a:t>
            </a:r>
          </a:p>
        </p:txBody>
      </p:sp>
    </p:spTree>
    <p:extLst>
      <p:ext uri="{BB962C8B-B14F-4D97-AF65-F5344CB8AC3E}">
        <p14:creationId xmlns:p14="http://schemas.microsoft.com/office/powerpoint/2010/main" val="368636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Ты разум и веру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мою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освящай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верным путём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небесам направляй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Веди меня в отчизну!</a:t>
            </a:r>
          </a:p>
        </p:txBody>
      </p:sp>
    </p:spTree>
    <p:extLst>
      <p:ext uri="{BB962C8B-B14F-4D97-AF65-F5344CB8AC3E}">
        <p14:creationId xmlns:p14="http://schemas.microsoft.com/office/powerpoint/2010/main" val="7715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Вверяюсь в Отцовские руки Твои,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Покоюсь в Твоей благодатной любви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Господь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Твой навеки!</a:t>
            </a:r>
          </a:p>
        </p:txBody>
      </p:sp>
    </p:spTree>
    <p:extLst>
      <p:ext uri="{BB962C8B-B14F-4D97-AF65-F5344CB8AC3E}">
        <p14:creationId xmlns:p14="http://schemas.microsoft.com/office/powerpoint/2010/main" val="37315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2012-08-06T11:29:22Z</dcterms:modified>
</cp:coreProperties>
</file>