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Излей </a:t>
            </a: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Дух Святой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88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Дух Святой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Боже,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обнови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странник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земной юдоли,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Яви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Твою.</a:t>
            </a:r>
          </a:p>
        </p:txBody>
      </p:sp>
    </p:spTree>
    <p:extLst>
      <p:ext uri="{BB962C8B-B14F-4D97-AF65-F5344CB8AC3E}">
        <p14:creationId xmlns:p14="http://schemas.microsoft.com/office/powerpoint/2010/main" val="11218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я к Тебе взываю,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благословенье шлёшь. </a:t>
            </a:r>
          </a:p>
        </p:txBody>
      </p:sp>
    </p:spTree>
    <p:extLst>
      <p:ext uri="{BB962C8B-B14F-4D97-AF65-F5344CB8AC3E}">
        <p14:creationId xmlns:p14="http://schemas.microsoft.com/office/powerpoint/2010/main" val="33928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 новом огне нуждаюсь,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Ты мне его пошлёшь.</a:t>
            </a:r>
          </a:p>
        </p:txBody>
      </p:sp>
    </p:spTree>
    <p:extLst>
      <p:ext uri="{BB962C8B-B14F-4D97-AF65-F5344CB8AC3E}">
        <p14:creationId xmlns:p14="http://schemas.microsoft.com/office/powerpoint/2010/main" val="6478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Пойду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устану,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Боже, помощник мой,</a:t>
            </a:r>
          </a:p>
        </p:txBody>
      </p:sp>
    </p:spTree>
    <p:extLst>
      <p:ext uri="{BB962C8B-B14F-4D97-AF65-F5344CB8AC3E}">
        <p14:creationId xmlns:p14="http://schemas.microsoft.com/office/powerpoint/2010/main" val="35772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Тобой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страшны преграды,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опасностях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мной.</a:t>
            </a:r>
          </a:p>
        </p:txBody>
      </p:sp>
    </p:spTree>
    <p:extLst>
      <p:ext uri="{BB962C8B-B14F-4D97-AF65-F5344CB8AC3E}">
        <p14:creationId xmlns:p14="http://schemas.microsoft.com/office/powerpoint/2010/main" val="11900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Дух Святой, о Боже,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обнови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мою. </a:t>
            </a:r>
          </a:p>
        </p:txBody>
      </p:sp>
    </p:spTree>
    <p:extLst>
      <p:ext uri="{BB962C8B-B14F-4D97-AF65-F5344CB8AC3E}">
        <p14:creationId xmlns:p14="http://schemas.microsoft.com/office/powerpoint/2010/main" val="6378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странник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земной юдоли,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Яви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 Твою.</a:t>
            </a:r>
          </a:p>
        </p:txBody>
      </p:sp>
    </p:spTree>
    <p:extLst>
      <p:ext uri="{BB962C8B-B14F-4D97-AF65-F5344CB8AC3E}">
        <p14:creationId xmlns:p14="http://schemas.microsoft.com/office/powerpoint/2010/main" val="32926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2012-08-06T11:35:45Z</dcterms:modified>
</cp:coreProperties>
</file>