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3108"/>
    <a:srgbClr val="743488"/>
    <a:srgbClr val="6A307C"/>
    <a:srgbClr val="79368E"/>
    <a:srgbClr val="9543A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43182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За ясное </a:t>
            </a:r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небо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3778055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63108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963108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963108"/>
                </a:solidFill>
                <a:latin typeface="Myriad Pro" pitchFamily="34" charset="0"/>
              </a:rPr>
              <a:t>90</a:t>
            </a:r>
            <a:endParaRPr lang="ru-RU" dirty="0" smtClean="0">
              <a:solidFill>
                <a:srgbClr val="963108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За ясное небо</a:t>
            </a:r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за солнечный свет,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За мир,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что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любовью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Твоею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согрет,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За радость,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что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к нам от Тебя снизошла, </a:t>
            </a:r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Тебе, наш Создатель,</a:t>
            </a: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от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сердца хвала!</a:t>
            </a:r>
          </a:p>
        </p:txBody>
      </p:sp>
    </p:spTree>
    <p:extLst>
      <p:ext uri="{BB962C8B-B14F-4D97-AF65-F5344CB8AC3E}">
        <p14:creationId xmlns:p14="http://schemas.microsoft.com/office/powerpoint/2010/main" val="191163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За то, что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ненастную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тёмную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ночь,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Когда мы скорбим, Ты готов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нам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помочь, </a:t>
            </a:r>
          </a:p>
        </p:txBody>
      </p:sp>
    </p:spTree>
    <p:extLst>
      <p:ext uri="{BB962C8B-B14F-4D97-AF65-F5344CB8AC3E}">
        <p14:creationId xmlns:p14="http://schemas.microsoft.com/office/powerpoint/2010/main" val="195991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За то, что любовь Твоя мир нам дала, -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Тебе, наш Спаситель, от сердца хвала!</a:t>
            </a:r>
          </a:p>
        </p:txBody>
      </p:sp>
    </p:spTree>
    <p:extLst>
      <p:ext uri="{BB962C8B-B14F-4D97-AF65-F5344CB8AC3E}">
        <p14:creationId xmlns:p14="http://schemas.microsoft.com/office/powerpoint/2010/main" val="403104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Хвала за святую Твою благодать,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Её не измерить, умом не </a:t>
            </a:r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понять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380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Ты дивные в нас совершаешь дела </a:t>
            </a:r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64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Тебе, наш Спаситель, от сердца хвала!</a:t>
            </a:r>
          </a:p>
        </p:txBody>
      </p:sp>
    </p:spTree>
    <p:extLst>
      <p:ext uri="{BB962C8B-B14F-4D97-AF65-F5344CB8AC3E}">
        <p14:creationId xmlns:p14="http://schemas.microsoft.com/office/powerpoint/2010/main" val="32015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4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1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112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13</cp:revision>
  <dcterms:created xsi:type="dcterms:W3CDTF">2012-07-25T11:14:36Z</dcterms:created>
  <dcterms:modified xsi:type="dcterms:W3CDTF">2012-08-06T12:39:53Z</dcterms:modified>
</cp:coreProperties>
</file>