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благодаренье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92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Праведных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охраняет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Сильной, мощною рукой, </a:t>
            </a:r>
          </a:p>
        </p:txBody>
      </p:sp>
    </p:spTree>
    <p:extLst>
      <p:ext uri="{BB962C8B-B14F-4D97-AF65-F5344CB8AC3E}">
        <p14:creationId xmlns:p14="http://schemas.microsoft.com/office/powerpoint/2010/main" val="36695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Силы 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подкрепляет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даёт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39425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Радость, радость постоянно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наполнит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сердца. </a:t>
            </a:r>
          </a:p>
        </p:txBody>
      </p:sp>
    </p:spTree>
    <p:extLst>
      <p:ext uri="{BB962C8B-B14F-4D97-AF65-F5344CB8AC3E}">
        <p14:creationId xmlns:p14="http://schemas.microsoft.com/office/powerpoint/2010/main" val="4236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радует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непрестанно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радостны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всегда!</a:t>
            </a:r>
          </a:p>
        </p:txBody>
      </p:sp>
    </p:spTree>
    <p:extLst>
      <p:ext uri="{BB962C8B-B14F-4D97-AF65-F5344CB8AC3E}">
        <p14:creationId xmlns:p14="http://schemas.microsoft.com/office/powerpoint/2010/main" val="19022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наполнят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сердца.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Своими называет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любовию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Отца.</a:t>
            </a:r>
          </a:p>
        </p:txBody>
      </p:sp>
    </p:spTree>
    <p:extLst>
      <p:ext uri="{BB962C8B-B14F-4D97-AF65-F5344CB8AC3E}">
        <p14:creationId xmlns:p14="http://schemas.microsoft.com/office/powerpoint/2010/main" val="32206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Радость, радость постоянно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наполнит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сердца. </a:t>
            </a:r>
          </a:p>
        </p:txBody>
      </p:sp>
    </p:spTree>
    <p:extLst>
      <p:ext uri="{BB962C8B-B14F-4D97-AF65-F5344CB8AC3E}">
        <p14:creationId xmlns:p14="http://schemas.microsoft.com/office/powerpoint/2010/main" val="19600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радует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непрестанно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радостны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всегда!</a:t>
            </a:r>
          </a:p>
        </p:txBody>
      </p:sp>
    </p:spTree>
    <p:extLst>
      <p:ext uri="{BB962C8B-B14F-4D97-AF65-F5344CB8AC3E}">
        <p14:creationId xmlns:p14="http://schemas.microsoft.com/office/powerpoint/2010/main" val="9894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нас всех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берёт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руки,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борьбе, </a:t>
            </a:r>
          </a:p>
        </p:txBody>
      </p:sp>
    </p:spTree>
    <p:extLst>
      <p:ext uri="{BB962C8B-B14F-4D97-AF65-F5344CB8AC3E}">
        <p14:creationId xmlns:p14="http://schemas.microsoft.com/office/powerpoint/2010/main" val="3724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каждый день даруя,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Привлекает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Себе.</a:t>
            </a:r>
          </a:p>
        </p:txBody>
      </p:sp>
    </p:spTree>
    <p:extLst>
      <p:ext uri="{BB962C8B-B14F-4D97-AF65-F5344CB8AC3E}">
        <p14:creationId xmlns:p14="http://schemas.microsoft.com/office/powerpoint/2010/main" val="16299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Радость, радость постоянно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наполнит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сердца. </a:t>
            </a:r>
          </a:p>
        </p:txBody>
      </p:sp>
    </p:spTree>
    <p:extLst>
      <p:ext uri="{BB962C8B-B14F-4D97-AF65-F5344CB8AC3E}">
        <p14:creationId xmlns:p14="http://schemas.microsoft.com/office/powerpoint/2010/main" val="10469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радует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непрестанно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радостны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всегда!</a:t>
            </a:r>
          </a:p>
        </p:txBody>
      </p:sp>
    </p:spTree>
    <p:extLst>
      <p:ext uri="{BB962C8B-B14F-4D97-AF65-F5344CB8AC3E}">
        <p14:creationId xmlns:p14="http://schemas.microsoft.com/office/powerpoint/2010/main" val="36695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2012-08-06T12:59:39Z</dcterms:modified>
</cp:coreProperties>
</file>