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108"/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благодаренье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6353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96</a:t>
            </a:r>
            <a:endParaRPr lang="ru-RU" dirty="0" smtClean="0">
              <a:solidFill>
                <a:srgbClr val="96310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Господь, моё благодаренье,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Слова мои,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жертвенник куренья,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ничтожный,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моей,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Своей.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Господь, моё благодаренье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солнца свет,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вешнее цветенье, </a:t>
            </a:r>
          </a:p>
        </p:txBody>
      </p:sp>
    </p:spTree>
    <p:extLst>
      <p:ext uri="{BB962C8B-B14F-4D97-AF65-F5344CB8AC3E}">
        <p14:creationId xmlns:p14="http://schemas.microsoft.com/office/powerpoint/2010/main" val="30344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красоту лесов, садов, полей,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Господь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любви Своей.</a:t>
            </a:r>
          </a:p>
        </p:txBody>
      </p:sp>
    </p:spTree>
    <p:extLst>
      <p:ext uri="{BB962C8B-B14F-4D97-AF65-F5344CB8AC3E}">
        <p14:creationId xmlns:p14="http://schemas.microsoft.com/office/powerpoint/2010/main" val="17995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Господь, моё благодаренье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все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дары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земли произведенья </a:t>
            </a:r>
          </a:p>
        </p:txBody>
      </p:sp>
    </p:spTree>
    <p:extLst>
      <p:ext uri="{BB962C8B-B14F-4D97-AF65-F5344CB8AC3E}">
        <p14:creationId xmlns:p14="http://schemas.microsoft.com/office/powerpoint/2010/main" val="29378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за хлеба,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собраны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полей,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Господь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любви Своей.</a:t>
            </a:r>
          </a:p>
        </p:txBody>
      </p:sp>
    </p:spTree>
    <p:extLst>
      <p:ext uri="{BB962C8B-B14F-4D97-AF65-F5344CB8AC3E}">
        <p14:creationId xmlns:p14="http://schemas.microsoft.com/office/powerpoint/2010/main" val="40487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Господь, моё благодаренье,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щедрый год,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благословенья, </a:t>
            </a:r>
          </a:p>
        </p:txBody>
      </p:sp>
    </p:spTree>
    <p:extLst>
      <p:ext uri="{BB962C8B-B14F-4D97-AF65-F5344CB8AC3E}">
        <p14:creationId xmlns:p14="http://schemas.microsoft.com/office/powerpoint/2010/main" val="1593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то, что Ты хранил Своих детей,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Своей.</a:t>
            </a:r>
          </a:p>
        </p:txBody>
      </p:sp>
    </p:spTree>
    <p:extLst>
      <p:ext uri="{BB962C8B-B14F-4D97-AF65-F5344CB8AC3E}">
        <p14:creationId xmlns:p14="http://schemas.microsoft.com/office/powerpoint/2010/main" val="26850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131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2012-08-06T13:34:03Z</dcterms:modified>
</cp:coreProperties>
</file>