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4" r:id="rId5"/>
    <p:sldId id="262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4E"/>
    <a:srgbClr val="00A249"/>
    <a:srgbClr val="009644"/>
    <a:srgbClr val="963108"/>
    <a:srgbClr val="743488"/>
    <a:srgbClr val="6A307C"/>
    <a:srgbClr val="79368E"/>
    <a:srgbClr val="9543AF"/>
    <a:srgbClr val="403C96"/>
    <a:srgbClr val="543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98" d="100"/>
          <a:sy n="98" d="100"/>
        </p:scale>
        <p:origin x="150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4924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О, хвала Тебе, Спаситель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506686"/>
            <a:ext cx="2501367" cy="60021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9644"/>
                </a:solidFill>
                <a:latin typeface="Myriad Pro" pitchFamily="34" charset="0"/>
              </a:rPr>
              <a:t>Гимны надежды №105</a:t>
            </a:r>
          </a:p>
        </p:txBody>
      </p:sp>
    </p:spTree>
    <p:extLst>
      <p:ext uri="{BB962C8B-B14F-4D97-AF65-F5344CB8AC3E}">
        <p14:creationId xmlns:p14="http://schemas.microsoft.com/office/powerpoint/2010/main" val="270599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Чтобы в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жизни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сей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суровой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 Твоим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путям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ходить.</a:t>
            </a:r>
          </a:p>
        </p:txBody>
      </p:sp>
    </p:spTree>
    <p:extLst>
      <p:ext uri="{BB962C8B-B14F-4D97-AF65-F5344CB8AC3E}">
        <p14:creationId xmlns:p14="http://schemas.microsoft.com/office/powerpoint/2010/main" val="391404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4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О, хвала Тебе, Спаситель,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Что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собрал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Ты нас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опять,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Здесь, у ног Твоих, Учитель,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Будем мы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Тебе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внимать.</a:t>
            </a:r>
          </a:p>
        </p:txBody>
      </p:sp>
    </p:spTree>
    <p:extLst>
      <p:ext uri="{BB962C8B-B14F-4D97-AF65-F5344CB8AC3E}">
        <p14:creationId xmlns:p14="http://schemas.microsoft.com/office/powerpoint/2010/main" val="198228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Здесь, у ног Твоих, Учитель,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Будем мы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Тебе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внимать.</a:t>
            </a:r>
          </a:p>
        </p:txBody>
      </p:sp>
    </p:spTree>
    <p:extLst>
      <p:ext uri="{BB962C8B-B14F-4D97-AF65-F5344CB8AC3E}">
        <p14:creationId xmlns:p14="http://schemas.microsoft.com/office/powerpoint/2010/main" val="367199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Дай понять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лова святые,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мысли наши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их впиши.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0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Поучения благие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Нам, Отец,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небес пошли.</a:t>
            </a:r>
          </a:p>
        </p:txBody>
      </p:sp>
    </p:spTree>
    <p:extLst>
      <p:ext uri="{BB962C8B-B14F-4D97-AF65-F5344CB8AC3E}">
        <p14:creationId xmlns:p14="http://schemas.microsoft.com/office/powerpoint/2010/main" val="409507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Поучения благие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Нам, Отец,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небес пошли.</a:t>
            </a:r>
          </a:p>
        </p:txBody>
      </p:sp>
    </p:spTree>
    <p:extLst>
      <p:ext uri="{BB962C8B-B14F-4D97-AF65-F5344CB8AC3E}">
        <p14:creationId xmlns:p14="http://schemas.microsoft.com/office/powerpoint/2010/main" val="147241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Твоё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Слово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Помоги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сердцах хранить, </a:t>
            </a:r>
          </a:p>
        </p:txBody>
      </p:sp>
    </p:spTree>
    <p:extLst>
      <p:ext uri="{BB962C8B-B14F-4D97-AF65-F5344CB8AC3E}">
        <p14:creationId xmlns:p14="http://schemas.microsoft.com/office/powerpoint/2010/main" val="203907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Чтобы в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жизни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сей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суровой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 Твоим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путям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ходить.</a:t>
            </a:r>
          </a:p>
        </p:txBody>
      </p:sp>
    </p:spTree>
    <p:extLst>
      <p:ext uri="{BB962C8B-B14F-4D97-AF65-F5344CB8AC3E}">
        <p14:creationId xmlns:p14="http://schemas.microsoft.com/office/powerpoint/2010/main" val="364257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111</Words>
  <Application>Microsoft Macintosh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Myriad Pro</vt:lpstr>
      <vt:lpstr>Myriad Pro Light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16</cp:revision>
  <dcterms:created xsi:type="dcterms:W3CDTF">2012-07-25T11:14:36Z</dcterms:created>
  <dcterms:modified xsi:type="dcterms:W3CDTF">2018-04-27T16:48:54Z</dcterms:modified>
</cp:coreProperties>
</file>