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3" r:id="rId5"/>
    <p:sldId id="262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00A249"/>
    <a:srgbClr val="009644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Возьми меня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руки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111</a:t>
            </a:r>
            <a:endParaRPr lang="ru-RU" dirty="0" smtClean="0">
              <a:solidFill>
                <a:srgbClr val="00964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Возьми меня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руки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Сам веди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Долиной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скорби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, муки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земном пути.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если Ты со мною,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Спаситель мой,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Тернистою тропою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Пойду с Тобой.</a:t>
            </a:r>
          </a:p>
        </p:txBody>
      </p:sp>
    </p:spTree>
    <p:extLst>
      <p:ext uri="{BB962C8B-B14F-4D97-AF65-F5344CB8AC3E}">
        <p14:creationId xmlns:p14="http://schemas.microsoft.com/office/powerpoint/2010/main" val="90343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Пошли благословенье,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Пребудь со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мной,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от тревог, волнений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Дай мне покой.</a:t>
            </a:r>
          </a:p>
        </p:txBody>
      </p:sp>
    </p:spTree>
    <p:extLst>
      <p:ext uri="{BB962C8B-B14F-4D97-AF65-F5344CB8AC3E}">
        <p14:creationId xmlns:p14="http://schemas.microsoft.com/office/powerpoint/2010/main" val="4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 Тебе я прибегаю,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Твоё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дитя,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Тебе я доверяю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Веди меня.</a:t>
            </a:r>
          </a:p>
        </p:txBody>
      </p:sp>
    </p:spTree>
    <p:extLst>
      <p:ext uri="{BB962C8B-B14F-4D97-AF65-F5344CB8AC3E}">
        <p14:creationId xmlns:p14="http://schemas.microsoft.com/office/powerpoint/2010/main" val="7179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Когда мне в жизни трудно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силы нет,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Тогда сияет чудно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 тьме Твой свет. </a:t>
            </a:r>
          </a:p>
        </p:txBody>
      </p:sp>
    </p:spTree>
    <p:extLst>
      <p:ext uri="{BB962C8B-B14F-4D97-AF65-F5344CB8AC3E}">
        <p14:creationId xmlns:p14="http://schemas.microsoft.com/office/powerpoint/2010/main" val="23308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Возьми меня с Собою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Сам веди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Тернистою стезёю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земном пути.</a:t>
            </a:r>
          </a:p>
        </p:txBody>
      </p:sp>
    </p:spTree>
    <p:extLst>
      <p:ext uri="{BB962C8B-B14F-4D97-AF65-F5344CB8AC3E}">
        <p14:creationId xmlns:p14="http://schemas.microsoft.com/office/powerpoint/2010/main" val="42640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99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15</cp:revision>
  <dcterms:created xsi:type="dcterms:W3CDTF">2012-07-25T11:14:36Z</dcterms:created>
  <dcterms:modified xsi:type="dcterms:W3CDTF">2012-08-07T09:54:59Z</dcterms:modified>
</cp:coreProperties>
</file>