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94F"/>
    <a:srgbClr val="00AC4E"/>
    <a:srgbClr val="00A249"/>
    <a:srgbClr val="009644"/>
    <a:srgbClr val="963108"/>
    <a:srgbClr val="743488"/>
    <a:srgbClr val="6A307C"/>
    <a:srgbClr val="79368E"/>
    <a:srgbClr val="9543AF"/>
    <a:srgbClr val="403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Нисходит день Господень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116</a:t>
            </a:r>
            <a:endParaRPr lang="ru-RU" dirty="0" smtClean="0">
              <a:solidFill>
                <a:srgbClr val="93294F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Своим прикосновеньем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Недуги исцели</a:t>
            </a:r>
          </a:p>
        </p:txBody>
      </p:sp>
    </p:spTree>
    <p:extLst>
      <p:ext uri="{BB962C8B-B14F-4D97-AF65-F5344CB8AC3E}">
        <p14:creationId xmlns:p14="http://schemas.microsoft.com/office/powerpoint/2010/main" val="215037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мир Твой благодатный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Прощённым ниспошли. </a:t>
            </a:r>
          </a:p>
        </p:txBody>
      </p:sp>
    </p:spTree>
    <p:extLst>
      <p:ext uri="{BB962C8B-B14F-4D97-AF65-F5344CB8AC3E}">
        <p14:creationId xmlns:p14="http://schemas.microsoft.com/office/powerpoint/2010/main" val="316693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утро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после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ночи,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Прохлада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летний зной,</a:t>
            </a:r>
          </a:p>
        </p:txBody>
      </p:sp>
    </p:spTree>
    <p:extLst>
      <p:ext uri="{BB962C8B-B14F-4D97-AF65-F5344CB8AC3E}">
        <p14:creationId xmlns:p14="http://schemas.microsoft.com/office/powerpoint/2010/main" val="365480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Нисходит день Господень,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Субботний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день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святой.</a:t>
            </a:r>
          </a:p>
        </p:txBody>
      </p:sp>
    </p:spTree>
    <p:extLst>
      <p:ext uri="{BB962C8B-B14F-4D97-AF65-F5344CB8AC3E}">
        <p14:creationId xmlns:p14="http://schemas.microsoft.com/office/powerpoint/2010/main" val="310957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Нисходит день Господень,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Субботний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день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святой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Всем,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жизнью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утомлённым,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Отрада и покой,</a:t>
            </a:r>
          </a:p>
        </p:txBody>
      </p:sp>
    </p:spTree>
    <p:extLst>
      <p:ext uri="{BB962C8B-B14F-4D97-AF65-F5344CB8AC3E}">
        <p14:creationId xmlns:p14="http://schemas.microsoft.com/office/powerpoint/2010/main" val="36665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после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долгой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ночи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Алеющий восток, </a:t>
            </a:r>
          </a:p>
        </p:txBody>
      </p:sp>
    </p:spTree>
    <p:extLst>
      <p:ext uri="{BB962C8B-B14F-4D97-AF65-F5344CB8AC3E}">
        <p14:creationId xmlns:p14="http://schemas.microsoft.com/office/powerpoint/2010/main" val="372821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путнику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пустыне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Живой воды глоток.</a:t>
            </a:r>
          </a:p>
        </p:txBody>
      </p:sp>
    </p:spTree>
    <p:extLst>
      <p:ext uri="{BB962C8B-B14F-4D97-AF65-F5344CB8AC3E}">
        <p14:creationId xmlns:p14="http://schemas.microsoft.com/office/powerpoint/2010/main" val="91902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Страданья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невзгоды,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бремена забот</a:t>
            </a:r>
          </a:p>
        </p:txBody>
      </p:sp>
    </p:spTree>
    <p:extLst>
      <p:ext uri="{BB962C8B-B14F-4D97-AF65-F5344CB8AC3E}">
        <p14:creationId xmlns:p14="http://schemas.microsoft.com/office/powerpoint/2010/main" val="24184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 ног Твоих пречистых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Слагает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народ. </a:t>
            </a:r>
          </a:p>
        </p:txBody>
      </p:sp>
    </p:spTree>
    <p:extLst>
      <p:ext uri="{BB962C8B-B14F-4D97-AF65-F5344CB8AC3E}">
        <p14:creationId xmlns:p14="http://schemas.microsoft.com/office/powerpoint/2010/main" val="404760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Прости, прости, Спаситель,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 в суете земной </a:t>
            </a:r>
          </a:p>
        </p:txBody>
      </p:sp>
    </p:spTree>
    <p:extLst>
      <p:ext uri="{BB962C8B-B14F-4D97-AF65-F5344CB8AC3E}">
        <p14:creationId xmlns:p14="http://schemas.microsoft.com/office/powerpoint/2010/main" val="252505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Растрачены таланты,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любви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святой.</a:t>
            </a:r>
          </a:p>
        </p:txBody>
      </p:sp>
    </p:spTree>
    <p:extLst>
      <p:ext uri="{BB962C8B-B14F-4D97-AF65-F5344CB8AC3E}">
        <p14:creationId xmlns:p14="http://schemas.microsoft.com/office/powerpoint/2010/main" val="50810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99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16</cp:revision>
  <dcterms:created xsi:type="dcterms:W3CDTF">2012-07-25T11:14:36Z</dcterms:created>
  <dcterms:modified xsi:type="dcterms:W3CDTF">2012-08-07T11:21:33Z</dcterms:modified>
</cp:coreProperties>
</file>