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94F"/>
    <a:srgbClr val="00AC4E"/>
    <a:srgbClr val="00A249"/>
    <a:srgbClr val="009644"/>
    <a:srgbClr val="963108"/>
    <a:srgbClr val="743488"/>
    <a:srgbClr val="6A307C"/>
    <a:srgbClr val="79368E"/>
    <a:srgbClr val="9543AF"/>
    <a:srgbClr val="403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Аллилуйя, </a:t>
            </a:r>
            <a:endParaRPr lang="ru-RU" sz="8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день </a:t>
            </a:r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субботний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3294F"/>
                </a:solidFill>
                <a:latin typeface="Myriad Pro" pitchFamily="34" charset="0"/>
              </a:rPr>
              <a:t>Гимны надежды №117</a:t>
            </a: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Ты, наш Бог,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велик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славен,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Бог,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так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возлюбивший 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Грешников погибших.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46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О, придите,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сестры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, братья,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Воспоём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Творца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любовь!</a:t>
            </a:r>
          </a:p>
        </p:txBody>
      </p:sp>
    </p:spTree>
    <p:extLst>
      <p:ext uri="{BB962C8B-B14F-4D97-AF65-F5344CB8AC3E}">
        <p14:creationId xmlns:p14="http://schemas.microsoft.com/office/powerpoint/2010/main" val="212168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Пойте Богу славу,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Прославляйте дружно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Господа земли! </a:t>
            </a:r>
          </a:p>
        </p:txBody>
      </p:sp>
    </p:spTree>
    <p:extLst>
      <p:ext uri="{BB962C8B-B14F-4D97-AF65-F5344CB8AC3E}">
        <p14:creationId xmlns:p14="http://schemas.microsoft.com/office/powerpoint/2010/main" val="92476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Пойте Богу славу,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Пойте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Господу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земли!</a:t>
            </a:r>
          </a:p>
        </p:txBody>
      </p:sp>
    </p:spTree>
    <p:extLst>
      <p:ext uri="{BB962C8B-B14F-4D97-AF65-F5344CB8AC3E}">
        <p14:creationId xmlns:p14="http://schemas.microsoft.com/office/powerpoint/2010/main" val="394899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99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Аллилуйя,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день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субботний,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День такой прекрасный,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День покоя, счастья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Драгоценный дар Господень –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Мир несёт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душе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моей!</a:t>
            </a:r>
          </a:p>
        </p:txBody>
      </p:sp>
    </p:spTree>
    <p:extLst>
      <p:ext uri="{BB962C8B-B14F-4D97-AF65-F5344CB8AC3E}">
        <p14:creationId xmlns:p14="http://schemas.microsoft.com/office/powerpoint/2010/main" val="253835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Пойте Богу славу,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Прославляйте дружно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Господа земли! </a:t>
            </a:r>
          </a:p>
        </p:txBody>
      </p:sp>
    </p:spTree>
    <p:extLst>
      <p:ext uri="{BB962C8B-B14F-4D97-AF65-F5344CB8AC3E}">
        <p14:creationId xmlns:p14="http://schemas.microsoft.com/office/powerpoint/2010/main" val="152149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Пойте Богу славу,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Пойте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Господу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земли!</a:t>
            </a:r>
          </a:p>
        </p:txBody>
      </p:sp>
    </p:spTree>
    <p:extLst>
      <p:ext uri="{BB962C8B-B14F-4D97-AF65-F5344CB8AC3E}">
        <p14:creationId xmlns:p14="http://schemas.microsoft.com/office/powerpoint/2010/main" val="41600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Ты в шесть дней могучим словом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Создал мир,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всё в нём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Прославляло Бога,</a:t>
            </a:r>
          </a:p>
        </p:txBody>
      </p:sp>
    </p:spTree>
    <p:extLst>
      <p:ext uri="{BB962C8B-B14F-4D97-AF65-F5344CB8AC3E}">
        <p14:creationId xmlns:p14="http://schemas.microsoft.com/office/powerpoint/2010/main" val="21976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А в седьмой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святой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субботний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Сам почил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от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дел Своих.</a:t>
            </a:r>
          </a:p>
        </p:txBody>
      </p:sp>
    </p:spTree>
    <p:extLst>
      <p:ext uri="{BB962C8B-B14F-4D97-AF65-F5344CB8AC3E}">
        <p14:creationId xmlns:p14="http://schemas.microsoft.com/office/powerpoint/2010/main" val="285078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Пойте Богу славу,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Прославляйте дружно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Господа земли! </a:t>
            </a:r>
          </a:p>
        </p:txBody>
      </p:sp>
    </p:spTree>
    <p:extLst>
      <p:ext uri="{BB962C8B-B14F-4D97-AF65-F5344CB8AC3E}">
        <p14:creationId xmlns:p14="http://schemas.microsoft.com/office/powerpoint/2010/main" val="158310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Пойте Богу славу,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Пойте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Господу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земли!</a:t>
            </a:r>
          </a:p>
        </p:txBody>
      </p:sp>
    </p:spTree>
    <p:extLst>
      <p:ext uri="{BB962C8B-B14F-4D97-AF65-F5344CB8AC3E}">
        <p14:creationId xmlns:p14="http://schemas.microsoft.com/office/powerpoint/2010/main" val="90046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137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Artyom</cp:lastModifiedBy>
  <cp:revision>17</cp:revision>
  <dcterms:created xsi:type="dcterms:W3CDTF">2012-07-25T11:14:36Z</dcterms:created>
  <dcterms:modified xsi:type="dcterms:W3CDTF">2012-09-08T07:27:19Z</dcterms:modified>
</cp:coreProperties>
</file>