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Умолкни,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суета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забот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120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Внимать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словам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святым.</a:t>
            </a:r>
          </a:p>
        </p:txBody>
      </p:sp>
    </p:spTree>
    <p:extLst>
      <p:ext uri="{BB962C8B-B14F-4D97-AF65-F5344CB8AC3E}">
        <p14:creationId xmlns:p14="http://schemas.microsoft.com/office/powerpoint/2010/main" val="38003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Умолкни,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суета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забот,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 день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наступил,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отдыха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работ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освятил, </a:t>
            </a:r>
          </a:p>
        </p:txBody>
      </p:sp>
    </p:spTree>
    <p:extLst>
      <p:ext uri="{BB962C8B-B14F-4D97-AF65-F5344CB8AC3E}">
        <p14:creationId xmlns:p14="http://schemas.microsoft.com/office/powerpoint/2010/main" val="41316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освятил.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Народ Твой, Боже, в день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пришёл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опять, </a:t>
            </a:r>
          </a:p>
        </p:txBody>
      </p:sp>
    </p:spTree>
    <p:extLst>
      <p:ext uri="{BB962C8B-B14F-4D97-AF65-F5344CB8AC3E}">
        <p14:creationId xmlns:p14="http://schemas.microsoft.com/office/powerpoint/2010/main" val="25757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Пошли небесный Твой покой,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34282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38875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приготовит нас Твой Дух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Перед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лицом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Твоим</a:t>
            </a:r>
          </a:p>
        </p:txBody>
      </p:sp>
    </p:spTree>
    <p:extLst>
      <p:ext uri="{BB962C8B-B14F-4D97-AF65-F5344CB8AC3E}">
        <p14:creationId xmlns:p14="http://schemas.microsoft.com/office/powerpoint/2010/main" val="32860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разум даст, отверзет слух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Внимать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словам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святым.</a:t>
            </a:r>
          </a:p>
        </p:txBody>
      </p:sp>
    </p:spTree>
    <p:extLst>
      <p:ext uri="{BB962C8B-B14F-4D97-AF65-F5344CB8AC3E}">
        <p14:creationId xmlns:p14="http://schemas.microsoft.com/office/powerpoint/2010/main" val="35479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2012-08-07T12:45:26Z</dcterms:modified>
</cp:coreProperties>
</file>