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294F"/>
    <a:srgbClr val="00AC4E"/>
    <a:srgbClr val="00A249"/>
    <a:srgbClr val="009644"/>
    <a:srgbClr val="963108"/>
    <a:srgbClr val="743488"/>
    <a:srgbClr val="6A307C"/>
    <a:srgbClr val="79368E"/>
    <a:srgbClr val="9543AF"/>
    <a:srgbClr val="403C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8"/>
  </p:normalViewPr>
  <p:slideViewPr>
    <p:cSldViewPr snapToGrid="0">
      <p:cViewPr>
        <p:scale>
          <a:sx n="117" d="100"/>
          <a:sy n="117" d="100"/>
        </p:scale>
        <p:origin x="944" y="-2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9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7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1849242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>
                <a:solidFill>
                  <a:schemeClr val="bg1"/>
                </a:solidFill>
                <a:latin typeface="Myriad Pro Light" pitchFamily="34" charset="0"/>
              </a:rPr>
              <a:t>О, день покоя, счастья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21316" y="4403787"/>
            <a:ext cx="2501367" cy="7031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3294F"/>
                </a:solidFill>
                <a:latin typeface="Myriad Pro" pitchFamily="34" charset="0"/>
              </a:rPr>
              <a:t>Гимны надежды №122</a:t>
            </a:r>
          </a:p>
        </p:txBody>
      </p:sp>
    </p:spTree>
    <p:extLst>
      <p:ext uri="{BB962C8B-B14F-4D97-AF65-F5344CB8AC3E}">
        <p14:creationId xmlns:p14="http://schemas.microsoft.com/office/powerpoint/2010/main" val="270599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Все в смиренье падём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Перед Божьим лицом,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В день отрадный, благодатный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Сердце </a:t>
            </a:r>
            <a:endParaRPr lang="ru-RU" sz="6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к </a:t>
            </a:r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Богу вознесём.</a:t>
            </a:r>
          </a:p>
        </p:txBody>
      </p:sp>
    </p:spTree>
    <p:extLst>
      <p:ext uri="{BB962C8B-B14F-4D97-AF65-F5344CB8AC3E}">
        <p14:creationId xmlns:p14="http://schemas.microsoft.com/office/powerpoint/2010/main" val="424219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19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О, день покоя, счастья,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Свободы от забот,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Луч солнца </a:t>
            </a:r>
            <a:endParaRPr lang="ru-RU" sz="6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средь </a:t>
            </a:r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ненастья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Покой душе даёт.</a:t>
            </a:r>
          </a:p>
        </p:txBody>
      </p:sp>
    </p:spTree>
    <p:extLst>
      <p:ext uri="{BB962C8B-B14F-4D97-AF65-F5344CB8AC3E}">
        <p14:creationId xmlns:p14="http://schemas.microsoft.com/office/powerpoint/2010/main" val="204507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Заботы все оставив,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«Свят, свят, свят!» </a:t>
            </a:r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- </a:t>
            </a:r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воспоём,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Отцу и Сыну славу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К престолу вознесём.</a:t>
            </a:r>
          </a:p>
        </p:txBody>
      </p:sp>
    </p:spTree>
    <p:extLst>
      <p:ext uri="{BB962C8B-B14F-4D97-AF65-F5344CB8AC3E}">
        <p14:creationId xmlns:p14="http://schemas.microsoft.com/office/powerpoint/2010/main" val="139039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Все в смиренье падём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Перед Божьим лицом,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В день отрадный, благодатный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Сердце </a:t>
            </a:r>
            <a:endParaRPr lang="ru-RU" sz="6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к Богу вознесём.</a:t>
            </a:r>
            <a:endParaRPr lang="ru-RU" sz="60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54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Господь нам посылает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Средь суеты земной </a:t>
            </a:r>
          </a:p>
          <a:p>
            <a:pPr algn="ctr"/>
            <a:r>
              <a:rPr lang="ru-RU" sz="6000">
                <a:solidFill>
                  <a:schemeClr val="bg1"/>
                </a:solidFill>
                <a:latin typeface="Myriad Pro Light" pitchFamily="34" charset="0"/>
              </a:rPr>
              <a:t>Покой </a:t>
            </a:r>
            <a:r>
              <a:rPr lang="ru-RU" sz="6000" smtClean="0">
                <a:solidFill>
                  <a:schemeClr val="bg1"/>
                </a:solidFill>
                <a:latin typeface="Myriad Pro Light" pitchFamily="34" charset="0"/>
              </a:rPr>
              <a:t>Свой благодатный </a:t>
            </a:r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- </a:t>
            </a:r>
            <a:endParaRPr lang="ru-RU" sz="60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Субботний </a:t>
            </a: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день </a:t>
            </a:r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святой. </a:t>
            </a:r>
          </a:p>
        </p:txBody>
      </p:sp>
    </p:spTree>
    <p:extLst>
      <p:ext uri="{BB962C8B-B14F-4D97-AF65-F5344CB8AC3E}">
        <p14:creationId xmlns:p14="http://schemas.microsoft.com/office/powerpoint/2010/main" val="229422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Источник </a:t>
            </a:r>
            <a:r>
              <a:rPr lang="ru-RU" sz="6000" dirty="0" err="1">
                <a:solidFill>
                  <a:schemeClr val="bg1"/>
                </a:solidFill>
                <a:latin typeface="Myriad Pro Light" pitchFamily="34" charset="0"/>
              </a:rPr>
              <a:t>животечный</a:t>
            </a:r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Небесной красоты,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Прообраз </a:t>
            </a:r>
            <a:endParaRPr lang="ru-RU" sz="6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жизни </a:t>
            </a:r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вечной,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Грядущей полноты.</a:t>
            </a:r>
          </a:p>
        </p:txBody>
      </p:sp>
    </p:spTree>
    <p:extLst>
      <p:ext uri="{BB962C8B-B14F-4D97-AF65-F5344CB8AC3E}">
        <p14:creationId xmlns:p14="http://schemas.microsoft.com/office/powerpoint/2010/main" val="127358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Все в смиренье падём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Перед Божьим лицом,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В день отрадный, благодатный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Сердце </a:t>
            </a:r>
            <a:endParaRPr lang="ru-RU" sz="6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к </a:t>
            </a:r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Богу вознесём.</a:t>
            </a:r>
          </a:p>
        </p:txBody>
      </p:sp>
    </p:spTree>
    <p:extLst>
      <p:ext uri="{BB962C8B-B14F-4D97-AF65-F5344CB8AC3E}">
        <p14:creationId xmlns:p14="http://schemas.microsoft.com/office/powerpoint/2010/main" val="641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День тихих размышлений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О мудрости Творца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Несёт отдохновенье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И радует сердца</a:t>
            </a:r>
          </a:p>
        </p:txBody>
      </p:sp>
    </p:spTree>
    <p:extLst>
      <p:ext uri="{BB962C8B-B14F-4D97-AF65-F5344CB8AC3E}">
        <p14:creationId xmlns:p14="http://schemas.microsoft.com/office/powerpoint/2010/main" val="641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В сей день мы предвкушаем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Грядущий мир </a:t>
            </a:r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святой </a:t>
            </a:r>
            <a:endParaRPr lang="ru-RU" sz="60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Здесь, на земле, страдаем,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Но там нас ждёт </a:t>
            </a:r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покой</a:t>
            </a:r>
            <a:endParaRPr lang="ru-RU" sz="60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88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162</Words>
  <Application>Microsoft Macintosh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Myriad Pro Light</vt:lpstr>
      <vt:lpstr>Arial</vt:lpstr>
      <vt:lpstr>Calibri</vt:lpstr>
      <vt:lpstr>Myriad Pro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HTML</dc:creator>
  <cp:lastModifiedBy>Пользователь Microsoft Office</cp:lastModifiedBy>
  <cp:revision>18</cp:revision>
  <dcterms:created xsi:type="dcterms:W3CDTF">2012-07-25T11:14:36Z</dcterms:created>
  <dcterms:modified xsi:type="dcterms:W3CDTF">2018-04-19T00:27:17Z</dcterms:modified>
</cp:coreProperties>
</file>