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Предвечный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4719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125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Тебе, Предвечный, день сей посвящаем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мощь Твою, Творец,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мы величаем.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О, дай нам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радостью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перед Тобою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Предстать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 мольбою.</a:t>
            </a:r>
          </a:p>
        </p:txBody>
      </p:sp>
    </p:spTree>
    <p:extLst>
      <p:ext uri="{BB962C8B-B14F-4D97-AF65-F5344CB8AC3E}">
        <p14:creationId xmlns:p14="http://schemas.microsoft.com/office/powerpoint/2010/main" val="22893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смиренье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пред Тобой, Отец, являюсь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есть любовь, Тебе я доверяюсь,</a:t>
            </a:r>
          </a:p>
        </p:txBody>
      </p:sp>
    </p:spTree>
    <p:extLst>
      <p:ext uri="{BB962C8B-B14F-4D97-AF65-F5344CB8AC3E}">
        <p14:creationId xmlns:p14="http://schemas.microsoft.com/office/powerpoint/2010/main" val="19723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кающихся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нежно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утешаешь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ободряешь.</a:t>
            </a:r>
          </a:p>
        </p:txBody>
      </p:sp>
    </p:spTree>
    <p:extLst>
      <p:ext uri="{BB962C8B-B14F-4D97-AF65-F5344CB8AC3E}">
        <p14:creationId xmlns:p14="http://schemas.microsoft.com/office/powerpoint/2010/main" val="11957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Весь мир да чтит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сей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благодареньем,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да наполнятся уста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хваленьем!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Тебе, Спаситель, поклоненье, слава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честь, держава!</a:t>
            </a:r>
          </a:p>
        </p:txBody>
      </p:sp>
    </p:spTree>
    <p:extLst>
      <p:ext uri="{BB962C8B-B14F-4D97-AF65-F5344CB8AC3E}">
        <p14:creationId xmlns:p14="http://schemas.microsoft.com/office/powerpoint/2010/main" val="31017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0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87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2012-08-07T13:36:45Z</dcterms:modified>
</cp:coreProperties>
</file>