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294F"/>
    <a:srgbClr val="00AC4E"/>
    <a:srgbClr val="00A249"/>
    <a:srgbClr val="009644"/>
    <a:srgbClr val="963108"/>
    <a:srgbClr val="743488"/>
    <a:srgbClr val="6A307C"/>
    <a:srgbClr val="79368E"/>
    <a:srgbClr val="9543AF"/>
    <a:srgbClr val="4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21" d="100"/>
          <a:sy n="121" d="100"/>
        </p:scale>
        <p:origin x="824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18.05.18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84924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Как сладок </a:t>
            </a:r>
            <a:endParaRPr lang="ru-RU" sz="8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8000" dirty="0" smtClean="0">
                <a:solidFill>
                  <a:schemeClr val="bg1"/>
                </a:solidFill>
                <a:latin typeface="Myriad Pro Light" pitchFamily="34" charset="0"/>
              </a:rPr>
              <a:t>день святой</a:t>
            </a:r>
            <a:endParaRPr lang="ru-RU" sz="8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572000"/>
            <a:ext cx="2501367" cy="53489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3294F"/>
                </a:solidFill>
                <a:latin typeface="Myriad Pro" pitchFamily="34" charset="0"/>
              </a:rPr>
              <a:t>Гимны надежды №126</a:t>
            </a:r>
          </a:p>
        </p:txBody>
      </p:sp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Нет радостнее ничего,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славить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Бога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своего:</a:t>
            </a:r>
          </a:p>
        </p:txBody>
      </p:sp>
    </p:spTree>
    <p:extLst>
      <p:ext uri="{BB962C8B-B14F-4D97-AF65-F5344CB8AC3E}">
        <p14:creationId xmlns:p14="http://schemas.microsoft.com/office/powerpoint/2010/main" val="5377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святой день петь Ему псалом,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Придя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Господний дом.</a:t>
            </a:r>
          </a:p>
        </p:txBody>
      </p:sp>
    </p:spTree>
    <p:extLst>
      <p:ext uri="{BB962C8B-B14F-4D97-AF65-F5344CB8AC3E}">
        <p14:creationId xmlns:p14="http://schemas.microsoft.com/office/powerpoint/2010/main" val="36824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О, чудесный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святой!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отраден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покой, </a:t>
            </a:r>
          </a:p>
        </p:txBody>
      </p:sp>
    </p:spTree>
    <p:extLst>
      <p:ext uri="{BB962C8B-B14F-4D97-AF65-F5344CB8AC3E}">
        <p14:creationId xmlns:p14="http://schemas.microsoft.com/office/powerpoint/2010/main" val="17738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Когда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приходим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Божий дом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песнь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хвалы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поём.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7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7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сладок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для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нас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как отраден сердцу час, 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Когда приходим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Божий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дом,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песнь хвалы поём.</a:t>
            </a:r>
          </a:p>
        </p:txBody>
      </p:sp>
    </p:spTree>
    <p:extLst>
      <p:ext uri="{BB962C8B-B14F-4D97-AF65-F5344CB8AC3E}">
        <p14:creationId xmlns:p14="http://schemas.microsoft.com/office/powerpoint/2010/main" val="31635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О, чудесный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святой!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отраден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покой, </a:t>
            </a:r>
          </a:p>
        </p:txBody>
      </p:sp>
    </p:spTree>
    <p:extLst>
      <p:ext uri="{BB962C8B-B14F-4D97-AF65-F5344CB8AC3E}">
        <p14:creationId xmlns:p14="http://schemas.microsoft.com/office/powerpoint/2010/main" val="47516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Когда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приходим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Божий дом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песнь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хвалы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поём.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0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Господь сердца нам просветил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ввёл в покой, благословил. </a:t>
            </a:r>
          </a:p>
        </p:txBody>
      </p:sp>
    </p:spTree>
    <p:extLst>
      <p:ext uri="{BB962C8B-B14F-4D97-AF65-F5344CB8AC3E}">
        <p14:creationId xmlns:p14="http://schemas.microsoft.com/office/powerpoint/2010/main" val="29754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Воспойте все хвалу Творцу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Небесному Отцу.</a:t>
            </a:r>
          </a:p>
        </p:txBody>
      </p:sp>
    </p:spTree>
    <p:extLst>
      <p:ext uri="{BB962C8B-B14F-4D97-AF65-F5344CB8AC3E}">
        <p14:creationId xmlns:p14="http://schemas.microsoft.com/office/powerpoint/2010/main" val="4944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О, чудесный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день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святой!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Как отраден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тот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покой, </a:t>
            </a:r>
          </a:p>
        </p:txBody>
      </p:sp>
    </p:spTree>
    <p:extLst>
      <p:ext uri="{BB962C8B-B14F-4D97-AF65-F5344CB8AC3E}">
        <p14:creationId xmlns:p14="http://schemas.microsoft.com/office/powerpoint/2010/main" val="24069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Когда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приходим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Божий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дом,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песнь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хвалы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поём.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134</Words>
  <Application>Microsoft Macintosh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Myriad Pro</vt:lpstr>
      <vt:lpstr>Calibri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17</cp:revision>
  <dcterms:created xsi:type="dcterms:W3CDTF">2012-07-25T11:14:36Z</dcterms:created>
  <dcterms:modified xsi:type="dcterms:W3CDTF">2018-05-18T16:13:02Z</dcterms:modified>
</cp:coreProperties>
</file>