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Аллилуйя,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субботний 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133</a:t>
            </a:r>
            <a:endParaRPr lang="ru-RU" dirty="0" smtClean="0">
              <a:solidFill>
                <a:srgbClr val="93294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Аллилуйя,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субботний, </a:t>
            </a:r>
          </a:p>
          <a:p>
            <a:pPr algn="ctr"/>
            <a:r>
              <a:rPr lang="ru-RU" sz="600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r>
              <a:rPr lang="ru-RU" sz="6000" smtClean="0">
                <a:solidFill>
                  <a:schemeClr val="bg1"/>
                </a:solidFill>
                <a:latin typeface="Myriad Pro Light" pitchFamily="34" charset="0"/>
              </a:rPr>
              <a:t>прекраснее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других,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Драгоценный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дар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Господний,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Отдых от трудов мирских.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День сей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святостью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своей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Мир несёт душе моей.</a:t>
            </a:r>
          </a:p>
        </p:txBody>
      </p:sp>
    </p:spTree>
    <p:extLst>
      <p:ext uri="{BB962C8B-B14F-4D97-AF65-F5344CB8AC3E}">
        <p14:creationId xmlns:p14="http://schemas.microsoft.com/office/powerpoint/2010/main" val="14008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Чудный день отдохновенья,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Благодатный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святой!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Ныне нам благословенье, </a:t>
            </a:r>
          </a:p>
        </p:txBody>
      </p:sp>
    </p:spTree>
    <p:extLst>
      <p:ext uri="{BB962C8B-B14F-4D97-AF65-F5344CB8AC3E}">
        <p14:creationId xmlns:p14="http://schemas.microsoft.com/office/powerpoint/2010/main" val="12807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Боже, щедрой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лей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рукой.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мольбу,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гимн хвалы,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Боже,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нас прими.</a:t>
            </a:r>
          </a:p>
        </p:txBody>
      </p:sp>
    </p:spTree>
    <p:extLst>
      <p:ext uri="{BB962C8B-B14F-4D97-AF65-F5344CB8AC3E}">
        <p14:creationId xmlns:p14="http://schemas.microsoft.com/office/powerpoint/2010/main" val="17038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День святой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благодареньем,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Боже, нам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закончить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дай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с небес благословенье </a:t>
            </a:r>
          </a:p>
        </p:txBody>
      </p:sp>
    </p:spTree>
    <p:extLst>
      <p:ext uri="{BB962C8B-B14F-4D97-AF65-F5344CB8AC3E}">
        <p14:creationId xmlns:p14="http://schemas.microsoft.com/office/powerpoint/2010/main" val="16450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Мерой полною подай.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Царстве вечном пред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Тобой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Будем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чтить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сей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день святой.</a:t>
            </a:r>
          </a:p>
        </p:txBody>
      </p:sp>
    </p:spTree>
    <p:extLst>
      <p:ext uri="{BB962C8B-B14F-4D97-AF65-F5344CB8AC3E}">
        <p14:creationId xmlns:p14="http://schemas.microsoft.com/office/powerpoint/2010/main" val="356418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96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16</cp:revision>
  <dcterms:created xsi:type="dcterms:W3CDTF">2012-07-25T11:14:36Z</dcterms:created>
  <dcterms:modified xsi:type="dcterms:W3CDTF">2012-08-07T15:12:53Z</dcterms:modified>
</cp:coreProperties>
</file>