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94F"/>
    <a:srgbClr val="00AC4E"/>
    <a:srgbClr val="00A249"/>
    <a:srgbClr val="009644"/>
    <a:srgbClr val="963108"/>
    <a:srgbClr val="743488"/>
    <a:srgbClr val="6A307C"/>
    <a:srgbClr val="79368E"/>
    <a:srgbClr val="9543AF"/>
    <a:srgbClr val="40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94660"/>
  </p:normalViewPr>
  <p:slideViewPr>
    <p:cSldViewPr snapToGrid="0">
      <p:cViewPr>
        <p:scale>
          <a:sx n="50" d="100"/>
          <a:sy n="50" d="100"/>
        </p:scale>
        <p:origin x="-106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12243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День святой подходит к концу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136</a:t>
            </a:r>
            <a:endParaRPr lang="ru-RU" dirty="0" smtClean="0">
              <a:solidFill>
                <a:srgbClr val="93294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верит, сердце поёт: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День субботний снова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придёт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826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Своей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рукой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могучею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Иисус ведёт.</a:t>
            </a:r>
          </a:p>
        </p:txBody>
      </p:sp>
    </p:spTree>
    <p:extLst>
      <p:ext uri="{BB962C8B-B14F-4D97-AF65-F5344CB8AC3E}">
        <p14:creationId xmlns:p14="http://schemas.microsoft.com/office/powerpoint/2010/main" val="314167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как люблю я день святой!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Жду его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душой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3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 чудесный, мир небесный,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радость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покой.</a:t>
            </a:r>
          </a:p>
        </p:txBody>
      </p:sp>
    </p:spTree>
    <p:extLst>
      <p:ext uri="{BB962C8B-B14F-4D97-AF65-F5344CB8AC3E}">
        <p14:creationId xmlns:p14="http://schemas.microsoft.com/office/powerpoint/2010/main" val="25035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День святой подходит к концу,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возносим славу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Творцу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звучит хвала сердечная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Спасшему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Христу.</a:t>
            </a:r>
          </a:p>
        </p:txBody>
      </p:sp>
    </p:spTree>
    <p:extLst>
      <p:ext uri="{BB962C8B-B14F-4D97-AF65-F5344CB8AC3E}">
        <p14:creationId xmlns:p14="http://schemas.microsoft.com/office/powerpoint/2010/main" val="17367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как люблю я день святой!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Жду его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душой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3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 чудесный, мир небесный,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радость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покой.</a:t>
            </a:r>
          </a:p>
        </p:txBody>
      </p:sp>
    </p:spTree>
    <p:extLst>
      <p:ext uri="{BB962C8B-B14F-4D97-AF65-F5344CB8AC3E}">
        <p14:creationId xmlns:p14="http://schemas.microsoft.com/office/powerpoint/2010/main" val="259370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Чудный мир Христос сотворил,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Кровь Свою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грешных пролил, </a:t>
            </a:r>
          </a:p>
        </p:txBody>
      </p:sp>
    </p:spTree>
    <p:extLst>
      <p:ext uri="{BB962C8B-B14F-4D97-AF65-F5344CB8AC3E}">
        <p14:creationId xmlns:p14="http://schemas.microsoft.com/office/powerpoint/2010/main" val="39253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Своей любовью вечною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небеса открыл.</a:t>
            </a:r>
          </a:p>
        </p:txBody>
      </p:sp>
    </p:spTree>
    <p:extLst>
      <p:ext uri="{BB962C8B-B14F-4D97-AF65-F5344CB8AC3E}">
        <p14:creationId xmlns:p14="http://schemas.microsoft.com/office/powerpoint/2010/main" val="7162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как люблю я день святой!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Жду его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душой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5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 чудесный, мир небесный,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радость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покой.</a:t>
            </a:r>
          </a:p>
        </p:txBody>
      </p:sp>
    </p:spTree>
    <p:extLst>
      <p:ext uri="{BB962C8B-B14F-4D97-AF65-F5344CB8AC3E}">
        <p14:creationId xmlns:p14="http://schemas.microsoft.com/office/powerpoint/2010/main" val="19826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139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16</cp:revision>
  <dcterms:created xsi:type="dcterms:W3CDTF">2012-07-25T11:14:36Z</dcterms:created>
  <dcterms:modified xsi:type="dcterms:W3CDTF">2012-08-07T15:34:55Z</dcterms:modified>
</cp:coreProperties>
</file>