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1599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Ты знаешь путь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623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139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Пусть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неизвестно мне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, куда иду я,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Но я спокоен: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путь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мой знаешь Ты.</a:t>
            </a:r>
          </a:p>
        </p:txBody>
      </p:sp>
    </p:spTree>
    <p:extLst>
      <p:ext uri="{BB962C8B-B14F-4D97-AF65-F5344CB8AC3E}">
        <p14:creationId xmlns:p14="http://schemas.microsoft.com/office/powerpoint/2010/main" val="272412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2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Ты знаешь путь, хоть я его не знаю,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Сознанье это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даёт покой.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 чему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тревожиться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страшиться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день, и ночь, всегда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томясь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душой?</a:t>
            </a:r>
          </a:p>
        </p:txBody>
      </p:sp>
    </p:spTree>
    <p:extLst>
      <p:ext uri="{BB962C8B-B14F-4D97-AF65-F5344CB8AC3E}">
        <p14:creationId xmlns:p14="http://schemas.microsoft.com/office/powerpoint/2010/main" val="249486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 чему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тревожиться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страшиться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день, и ночь, всегда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томясь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душой?</a:t>
            </a:r>
          </a:p>
        </p:txBody>
      </p:sp>
    </p:spTree>
    <p:extLst>
      <p:ext uri="{BB962C8B-B14F-4D97-AF65-F5344CB8AC3E}">
        <p14:creationId xmlns:p14="http://schemas.microsoft.com/office/powerpoint/2010/main" val="28041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Ты знаешь путь,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также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знаешь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время,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Твой план давно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уж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для меня готов.</a:t>
            </a:r>
          </a:p>
        </p:txBody>
      </p:sp>
    </p:spTree>
    <p:extLst>
      <p:ext uri="{BB962C8B-B14F-4D97-AF65-F5344CB8AC3E}">
        <p14:creationId xmlns:p14="http://schemas.microsoft.com/office/powerpoint/2010/main" val="274168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славлю я Тебя, Господь,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сердечно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За милость,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заботу, и любовь.</a:t>
            </a:r>
          </a:p>
        </p:txBody>
      </p:sp>
    </p:spTree>
    <p:extLst>
      <p:ext uri="{BB962C8B-B14F-4D97-AF65-F5344CB8AC3E}">
        <p14:creationId xmlns:p14="http://schemas.microsoft.com/office/powerpoint/2010/main" val="23568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славлю я Тебя, Господь,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сердечно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За милость,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заботу, и любовь.</a:t>
            </a:r>
          </a:p>
        </p:txBody>
      </p:sp>
    </p:spTree>
    <p:extLst>
      <p:ext uri="{BB962C8B-B14F-4D97-AF65-F5344CB8AC3E}">
        <p14:creationId xmlns:p14="http://schemas.microsoft.com/office/powerpoint/2010/main" val="320348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Ты знаешь всё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откуда ветры дуют,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бурю жизни усмиряешь Ты. </a:t>
            </a:r>
          </a:p>
        </p:txBody>
      </p:sp>
    </p:spTree>
    <p:extLst>
      <p:ext uri="{BB962C8B-B14F-4D97-AF65-F5344CB8AC3E}">
        <p14:creationId xmlns:p14="http://schemas.microsoft.com/office/powerpoint/2010/main" val="354739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Пусть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неизвестно мне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, куда иду я,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Но я спокоен: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путь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мой знаешь Ты.</a:t>
            </a:r>
          </a:p>
        </p:txBody>
      </p:sp>
    </p:spTree>
    <p:extLst>
      <p:ext uri="{BB962C8B-B14F-4D97-AF65-F5344CB8AC3E}">
        <p14:creationId xmlns:p14="http://schemas.microsoft.com/office/powerpoint/2010/main" val="197337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154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2012-08-10T12:22:37Z</dcterms:modified>
</cp:coreProperties>
</file>