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Не богатство земное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142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Агнец Божий нас всех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Искупил,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оправдал.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книгу жизни навеки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Моё имя вписал.</a:t>
            </a:r>
          </a:p>
        </p:txBody>
      </p:sp>
    </p:spTree>
    <p:extLst>
      <p:ext uri="{BB962C8B-B14F-4D97-AF65-F5344CB8AC3E}">
        <p14:creationId xmlns:p14="http://schemas.microsoft.com/office/powerpoint/2010/main" val="8411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 богатство земное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Привлекает нас всех,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Но прощенье святое,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 снимает наш грех.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 любви бесконечный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Всех влечёт к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небесам,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книге жизни небесной,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Да, записан я там.</a:t>
            </a:r>
          </a:p>
        </p:txBody>
      </p:sp>
    </p:spTree>
    <p:extLst>
      <p:ext uri="{BB962C8B-B14F-4D97-AF65-F5344CB8AC3E}">
        <p14:creationId xmlns:p14="http://schemas.microsoft.com/office/powerpoint/2010/main" val="30998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Агнец Божий нас всех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Искупил,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оправдал.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книгу жизни навеки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Моё имя вписал.</a:t>
            </a:r>
          </a:p>
        </p:txBody>
      </p:sp>
    </p:spTree>
    <p:extLst>
      <p:ext uri="{BB962C8B-B14F-4D97-AF65-F5344CB8AC3E}">
        <p14:creationId xmlns:p14="http://schemas.microsoft.com/office/powerpoint/2010/main" val="17507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Наш Спаситель прощает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Все грехи без числа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во всём помогает,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Охраняя от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зла.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Верю я Иисусу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Смерть меня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страшит,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книге жизни священной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Моё имя стоит.</a:t>
            </a:r>
          </a:p>
        </p:txBody>
      </p:sp>
    </p:spTree>
    <p:extLst>
      <p:ext uri="{BB962C8B-B14F-4D97-AF65-F5344CB8AC3E}">
        <p14:creationId xmlns:p14="http://schemas.microsoft.com/office/powerpoint/2010/main" val="10354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Агнец Божий нас всех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Искупил,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оправдал.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книгу жизни навеки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Моё имя вписал.</a:t>
            </a:r>
          </a:p>
        </p:txBody>
      </p:sp>
    </p:spTree>
    <p:extLst>
      <p:ext uri="{BB962C8B-B14F-4D97-AF65-F5344CB8AC3E}">
        <p14:creationId xmlns:p14="http://schemas.microsoft.com/office/powerpoint/2010/main" val="38722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город улиц жемчужных,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Ярче светлого дня,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город стен изумрудных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введёт и меня. </a:t>
            </a:r>
          </a:p>
        </p:txBody>
      </p:sp>
    </p:spTree>
    <p:extLst>
      <p:ext uri="{BB962C8B-B14F-4D97-AF65-F5344CB8AC3E}">
        <p14:creationId xmlns:p14="http://schemas.microsoft.com/office/powerpoint/2010/main" val="38722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Драгоценною Кровью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меня оправдал,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книгу жизни навеки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Моё имя вписал.</a:t>
            </a:r>
          </a:p>
        </p:txBody>
      </p:sp>
    </p:spTree>
    <p:extLst>
      <p:ext uri="{BB962C8B-B14F-4D97-AF65-F5344CB8AC3E}">
        <p14:creationId xmlns:p14="http://schemas.microsoft.com/office/powerpoint/2010/main" val="9053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2012-08-10T12:59:37Z</dcterms:modified>
</cp:coreProperties>
</file>