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Мы все уповаем на Скалу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152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Придите и стройте на Скале,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Оставив свои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сомненья,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жаждущий истины придёт: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Нём все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найдут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спасенье.</a:t>
            </a:r>
          </a:p>
        </p:txBody>
      </p:sp>
    </p:spTree>
    <p:extLst>
      <p:ext uri="{BB962C8B-B14F-4D97-AF65-F5344CB8AC3E}">
        <p14:creationId xmlns:p14="http://schemas.microsoft.com/office/powerpoint/2010/main" val="34142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Скала.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Скала. </a:t>
            </a:r>
          </a:p>
        </p:txBody>
      </p:sp>
    </p:spTree>
    <p:extLst>
      <p:ext uri="{BB962C8B-B14F-4D97-AF65-F5344CB8AC3E}">
        <p14:creationId xmlns:p14="http://schemas.microsoft.com/office/powerpoint/2010/main" val="10877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все уповаем на ту Скалу.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Скала.</a:t>
            </a:r>
          </a:p>
        </p:txBody>
      </p:sp>
    </p:spTree>
    <p:extLst>
      <p:ext uri="{BB962C8B-B14F-4D97-AF65-F5344CB8AC3E}">
        <p14:creationId xmlns:p14="http://schemas.microsoft.com/office/powerpoint/2010/main" val="38488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все уповаем на Скалу,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Скала та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бурю, грозу, среди невзгод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ней обитель.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Скала.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Скала. </a:t>
            </a:r>
          </a:p>
        </p:txBody>
      </p:sp>
    </p:spTree>
    <p:extLst>
      <p:ext uri="{BB962C8B-B14F-4D97-AF65-F5344CB8AC3E}">
        <p14:creationId xmlns:p14="http://schemas.microsoft.com/office/powerpoint/2010/main" val="2563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все уповаем на ту Скалу.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Скала.</a:t>
            </a:r>
          </a:p>
        </p:txBody>
      </p:sp>
    </p:spTree>
    <p:extLst>
      <p:ext uri="{BB962C8B-B14F-4D97-AF65-F5344CB8AC3E}">
        <p14:creationId xmlns:p14="http://schemas.microsoft.com/office/powerpoint/2010/main" val="10493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упованье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песке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Построили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невежды.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Сокровища,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почёт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этом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 надежды.</a:t>
            </a:r>
          </a:p>
        </p:txBody>
      </p:sp>
    </p:spTree>
    <p:extLst>
      <p:ext uri="{BB962C8B-B14F-4D97-AF65-F5344CB8AC3E}">
        <p14:creationId xmlns:p14="http://schemas.microsoft.com/office/powerpoint/2010/main" val="12316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Скала.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Скала. </a:t>
            </a:r>
          </a:p>
        </p:txBody>
      </p:sp>
    </p:spTree>
    <p:extLst>
      <p:ext uri="{BB962C8B-B14F-4D97-AF65-F5344CB8AC3E}">
        <p14:creationId xmlns:p14="http://schemas.microsoft.com/office/powerpoint/2010/main" val="9447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все уповаем на ту Скалу.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Скала.</a:t>
            </a:r>
          </a:p>
        </p:txBody>
      </p:sp>
    </p:spTree>
    <p:extLst>
      <p:ext uri="{BB962C8B-B14F-4D97-AF65-F5344CB8AC3E}">
        <p14:creationId xmlns:p14="http://schemas.microsoft.com/office/powerpoint/2010/main" val="33851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2012-08-13T16:14:20Z</dcterms:modified>
</cp:coreProperties>
</file>