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Покойся в Боге, о душа моя!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154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Покойся в Боге,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душа моя!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Блаженство рая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небе ждёт тебя.</a:t>
            </a:r>
          </a:p>
        </p:txBody>
      </p:sp>
    </p:spTree>
    <p:extLst>
      <p:ext uri="{BB962C8B-B14F-4D97-AF65-F5344CB8AC3E}">
        <p14:creationId xmlns:p14="http://schemas.microsoft.com/office/powerpoint/2010/main" val="17414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Покойся в Боге,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душа моя!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Неси с терпеньем крест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своих скорбей,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Доверься Богу: любит Он тебя,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 оставляет милостью Своей.</a:t>
            </a:r>
          </a:p>
        </p:txBody>
      </p:sp>
    </p:spTree>
    <p:extLst>
      <p:ext uri="{BB962C8B-B14F-4D97-AF65-F5344CB8AC3E}">
        <p14:creationId xmlns:p14="http://schemas.microsoft.com/office/powerpoint/2010/main" val="27950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Тернист твой путь, но верь: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Спаситель Сам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Тебя ведёт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 пречистым небесам.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Покойся в Боге,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душа моя!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Он Сам ведёт тебя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земном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пути,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 охладеет пусть любовь твоя -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Господь поможет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край родной прийти.</a:t>
            </a:r>
          </a:p>
        </p:txBody>
      </p:sp>
    </p:spTree>
    <p:extLst>
      <p:ext uri="{BB962C8B-B14F-4D97-AF65-F5344CB8AC3E}">
        <p14:creationId xmlns:p14="http://schemas.microsoft.com/office/powerpoint/2010/main" val="15946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не страшись,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бойся ничего: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Стихии мира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знают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глас Его.</a:t>
            </a:r>
          </a:p>
        </p:txBody>
      </p:sp>
    </p:spTree>
    <p:extLst>
      <p:ext uri="{BB962C8B-B14F-4D97-AF65-F5344CB8AC3E}">
        <p14:creationId xmlns:p14="http://schemas.microsoft.com/office/powerpoint/2010/main" val="6160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Покойся в Боге,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душа моя!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Господь грядёт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дар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жизни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явить, </a:t>
            </a:r>
          </a:p>
        </p:txBody>
      </p:sp>
    </p:spTree>
    <p:extLst>
      <p:ext uri="{BB962C8B-B14F-4D97-AF65-F5344CB8AC3E}">
        <p14:creationId xmlns:p14="http://schemas.microsoft.com/office/powerpoint/2010/main" val="35474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Забудем горе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печаль тогда,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Любовь и радость будут вновь царить.</a:t>
            </a:r>
          </a:p>
        </p:txBody>
      </p:sp>
    </p:spTree>
    <p:extLst>
      <p:ext uri="{BB962C8B-B14F-4D97-AF65-F5344CB8AC3E}">
        <p14:creationId xmlns:p14="http://schemas.microsoft.com/office/powerpoint/2010/main" val="10096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140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2012-08-13T16:52:59Z</dcterms:modified>
</cp:coreProperties>
</file>