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D83"/>
    <a:srgbClr val="79368E"/>
    <a:srgbClr val="93294F"/>
    <a:srgbClr val="00AC4E"/>
    <a:srgbClr val="00A249"/>
    <a:srgbClr val="009644"/>
    <a:srgbClr val="963108"/>
    <a:srgbClr val="743488"/>
    <a:srgbClr val="6A307C"/>
    <a:srgbClr val="954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492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Вечный престол оставил Творец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8148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157</a:t>
            </a:r>
            <a:endParaRPr lang="ru-RU" dirty="0" smtClean="0">
              <a:solidFill>
                <a:srgbClr val="972D83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Вечный престол оставил Творец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предпочёл терновый венец -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Значит, не чужды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Господу нужды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Наших сердец.</a:t>
            </a:r>
          </a:p>
        </p:txBody>
      </p:sp>
    </p:spTree>
    <p:extLst>
      <p:ext uri="{BB962C8B-B14F-4D97-AF65-F5344CB8AC3E}">
        <p14:creationId xmlns:p14="http://schemas.microsoft.com/office/powerpoint/2010/main" val="63266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Даже когда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над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узкой тропой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Гаснет надежды свет золотой, </a:t>
            </a:r>
          </a:p>
        </p:txBody>
      </p:sp>
    </p:spTree>
    <p:extLst>
      <p:ext uri="{BB962C8B-B14F-4D97-AF65-F5344CB8AC3E}">
        <p14:creationId xmlns:p14="http://schemas.microsoft.com/office/powerpoint/2010/main" val="127983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мраке холодном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 путеводной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Будет звездой.</a:t>
            </a:r>
          </a:p>
        </p:txBody>
      </p:sp>
    </p:spTree>
    <p:extLst>
      <p:ext uri="{BB962C8B-B14F-4D97-AF65-F5344CB8AC3E}">
        <p14:creationId xmlns:p14="http://schemas.microsoft.com/office/powerpoint/2010/main" val="419986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одиноко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цели иду,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И, прежде чем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без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сил упаду, </a:t>
            </a:r>
          </a:p>
        </p:txBody>
      </p:sp>
    </p:spTree>
    <p:extLst>
      <p:ext uri="{BB962C8B-B14F-4D97-AF65-F5344CB8AC3E}">
        <p14:creationId xmlns:p14="http://schemas.microsoft.com/office/powerpoint/2010/main" val="385085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Господи, дай мне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странствии дальнем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Руку Твою.</a:t>
            </a:r>
          </a:p>
        </p:txBody>
      </p:sp>
    </p:spTree>
    <p:extLst>
      <p:ext uri="{BB962C8B-B14F-4D97-AF65-F5344CB8AC3E}">
        <p14:creationId xmlns:p14="http://schemas.microsoft.com/office/powerpoint/2010/main" val="134634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06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68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17</cp:revision>
  <dcterms:created xsi:type="dcterms:W3CDTF">2012-07-25T11:14:36Z</dcterms:created>
  <dcterms:modified xsi:type="dcterms:W3CDTF">2012-08-13T17:16:33Z</dcterms:modified>
</cp:coreProperties>
</file>